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
  </p:notesMasterIdLst>
  <p:sldIdLst>
    <p:sldId id="297" r:id="rId2"/>
    <p:sldId id="332" r:id="rId3"/>
    <p:sldId id="331" r:id="rId4"/>
    <p:sldId id="321" r:id="rId5"/>
    <p:sldId id="325" r:id="rId6"/>
    <p:sldId id="328" r:id="rId7"/>
    <p:sldId id="329" r:id="rId8"/>
    <p:sldId id="326" r:id="rId9"/>
    <p:sldId id="32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6CDF"/>
    <a:srgbClr val="6C6C6C"/>
    <a:srgbClr val="BACAE0"/>
    <a:srgbClr val="00CFFF"/>
    <a:srgbClr val="1C304A"/>
    <a:srgbClr val="B3EFFF"/>
    <a:srgbClr val="0071BC"/>
    <a:srgbClr val="EEF1FC"/>
    <a:srgbClr val="009900"/>
    <a:srgbClr val="1C89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4961AD-9146-CD48-B6FC-ACD19CF92D0C}" v="33" dt="2021-01-28T16:36:59.7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3" autoAdjust="0"/>
    <p:restoredTop sz="70476" autoAdjust="0"/>
  </p:normalViewPr>
  <p:slideViewPr>
    <p:cSldViewPr snapToGrid="0">
      <p:cViewPr varScale="1">
        <p:scale>
          <a:sx n="88" d="100"/>
          <a:sy n="88" d="100"/>
        </p:scale>
        <p:origin x="2056"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1" d="100"/>
          <a:sy n="121" d="100"/>
        </p:scale>
        <p:origin x="5072"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fano, Lucas" userId="686625fe-c776-4e66-aaf7-316a7efd7564" providerId="ADAL" clId="{9CB89B22-E855-9840-ACC0-165F371B7557}"/>
    <pc:docChg chg="undo redo custSel mod addSld delSld modSld sldOrd">
      <pc:chgData name="Tufano, Lucas" userId="686625fe-c776-4e66-aaf7-316a7efd7564" providerId="ADAL" clId="{9CB89B22-E855-9840-ACC0-165F371B7557}" dt="2020-11-02T22:59:06.427" v="17158" actId="732"/>
      <pc:docMkLst>
        <pc:docMk/>
      </pc:docMkLst>
      <pc:sldChg chg="delSp modSp add mod ord">
        <pc:chgData name="Tufano, Lucas" userId="686625fe-c776-4e66-aaf7-316a7efd7564" providerId="ADAL" clId="{9CB89B22-E855-9840-ACC0-165F371B7557}" dt="2020-11-02T22:48:27.679" v="17036" actId="20577"/>
        <pc:sldMkLst>
          <pc:docMk/>
          <pc:sldMk cId="533752906" sldId="297"/>
        </pc:sldMkLst>
        <pc:spChg chg="mod">
          <ac:chgData name="Tufano, Lucas" userId="686625fe-c776-4e66-aaf7-316a7efd7564" providerId="ADAL" clId="{9CB89B22-E855-9840-ACC0-165F371B7557}" dt="2020-11-02T22:48:27.679" v="17036" actId="20577"/>
          <ac:spMkLst>
            <pc:docMk/>
            <pc:sldMk cId="533752906" sldId="297"/>
            <ac:spMk id="3" creationId="{00000000-0000-0000-0000-000000000000}"/>
          </ac:spMkLst>
        </pc:spChg>
        <pc:spChg chg="del">
          <ac:chgData name="Tufano, Lucas" userId="686625fe-c776-4e66-aaf7-316a7efd7564" providerId="ADAL" clId="{9CB89B22-E855-9840-ACC0-165F371B7557}" dt="2020-11-02T22:47:32.456" v="16950" actId="478"/>
          <ac:spMkLst>
            <pc:docMk/>
            <pc:sldMk cId="533752906" sldId="297"/>
            <ac:spMk id="4" creationId="{00000000-0000-0000-0000-000000000000}"/>
          </ac:spMkLst>
        </pc:spChg>
      </pc:sldChg>
      <pc:sldChg chg="addSp delSp modSp mod ord delAnim modAnim modNotesTx">
        <pc:chgData name="Tufano, Lucas" userId="686625fe-c776-4e66-aaf7-316a7efd7564" providerId="ADAL" clId="{9CB89B22-E855-9840-ACC0-165F371B7557}" dt="2020-11-02T22:39:11.020" v="16670" actId="20578"/>
        <pc:sldMkLst>
          <pc:docMk/>
          <pc:sldMk cId="758764790" sldId="321"/>
        </pc:sldMkLst>
        <pc:spChg chg="add del mod">
          <ac:chgData name="Tufano, Lucas" userId="686625fe-c776-4e66-aaf7-316a7efd7564" providerId="ADAL" clId="{9CB89B22-E855-9840-ACC0-165F371B7557}" dt="2020-09-28T14:03:43.467" v="269" actId="478"/>
          <ac:spMkLst>
            <pc:docMk/>
            <pc:sldMk cId="758764790" sldId="321"/>
            <ac:spMk id="2" creationId="{3D88146C-EC3C-814A-A7F2-E66DDE666601}"/>
          </ac:spMkLst>
        </pc:spChg>
        <pc:spChg chg="mod">
          <ac:chgData name="Tufano, Lucas" userId="686625fe-c776-4e66-aaf7-316a7efd7564" providerId="ADAL" clId="{9CB89B22-E855-9840-ACC0-165F371B7557}" dt="2020-11-02T22:26:17.343" v="16597" actId="207"/>
          <ac:spMkLst>
            <pc:docMk/>
            <pc:sldMk cId="758764790" sldId="321"/>
            <ac:spMk id="12" creationId="{CFA3AACD-7F58-8F4E-9952-D7E8550B4EAD}"/>
          </ac:spMkLst>
        </pc:spChg>
        <pc:spChg chg="mod">
          <ac:chgData name="Tufano, Lucas" userId="686625fe-c776-4e66-aaf7-316a7efd7564" providerId="ADAL" clId="{9CB89B22-E855-9840-ACC0-165F371B7557}" dt="2020-11-02T22:26:05.850" v="16596" actId="207"/>
          <ac:spMkLst>
            <pc:docMk/>
            <pc:sldMk cId="758764790" sldId="321"/>
            <ac:spMk id="14" creationId="{78BE5CD0-58F7-954F-98B7-D22762FA4826}"/>
          </ac:spMkLst>
        </pc:spChg>
        <pc:spChg chg="mod">
          <ac:chgData name="Tufano, Lucas" userId="686625fe-c776-4e66-aaf7-316a7efd7564" providerId="ADAL" clId="{9CB89B22-E855-9840-ACC0-165F371B7557}" dt="2020-10-21T20:55:47.586" v="13199" actId="2711"/>
          <ac:spMkLst>
            <pc:docMk/>
            <pc:sldMk cId="758764790" sldId="321"/>
            <ac:spMk id="16" creationId="{FE0195F3-376C-E747-9D6B-E497556C85BC}"/>
          </ac:spMkLst>
        </pc:spChg>
        <pc:spChg chg="mod">
          <ac:chgData name="Tufano, Lucas" userId="686625fe-c776-4e66-aaf7-316a7efd7564" providerId="ADAL" clId="{9CB89B22-E855-9840-ACC0-165F371B7557}" dt="2020-11-02T22:26:17.343" v="16597" actId="207"/>
          <ac:spMkLst>
            <pc:docMk/>
            <pc:sldMk cId="758764790" sldId="321"/>
            <ac:spMk id="22" creationId="{E9F5CA77-43A4-C04B-AEA3-6469D9DAEDF4}"/>
          </ac:spMkLst>
        </pc:spChg>
        <pc:spChg chg="mod">
          <ac:chgData name="Tufano, Lucas" userId="686625fe-c776-4e66-aaf7-316a7efd7564" providerId="ADAL" clId="{9CB89B22-E855-9840-ACC0-165F371B7557}" dt="2020-11-02T22:26:17.343" v="16597" actId="207"/>
          <ac:spMkLst>
            <pc:docMk/>
            <pc:sldMk cId="758764790" sldId="321"/>
            <ac:spMk id="28" creationId="{DA6C9DFC-5270-104A-85D4-DEAAFC8ADE56}"/>
          </ac:spMkLst>
        </pc:spChg>
        <pc:picChg chg="mod">
          <ac:chgData name="Tufano, Lucas" userId="686625fe-c776-4e66-aaf7-316a7efd7564" providerId="ADAL" clId="{9CB89B22-E855-9840-ACC0-165F371B7557}" dt="2020-10-21T20:55:47.586" v="13199" actId="2711"/>
          <ac:picMkLst>
            <pc:docMk/>
            <pc:sldMk cId="758764790" sldId="321"/>
            <ac:picMk id="17" creationId="{4D7F36B3-E726-B449-9C12-F8A71217E2AA}"/>
          </ac:picMkLst>
        </pc:picChg>
        <pc:picChg chg="mod">
          <ac:chgData name="Tufano, Lucas" userId="686625fe-c776-4e66-aaf7-316a7efd7564" providerId="ADAL" clId="{9CB89B22-E855-9840-ACC0-165F371B7557}" dt="2020-10-06T15:55:52.334" v="13198" actId="18331"/>
          <ac:picMkLst>
            <pc:docMk/>
            <pc:sldMk cId="758764790" sldId="321"/>
            <ac:picMk id="43" creationId="{2E5134C6-58E3-1A46-A0AC-30B38BAB6A89}"/>
          </ac:picMkLst>
        </pc:picChg>
        <pc:cxnChg chg="mod">
          <ac:chgData name="Tufano, Lucas" userId="686625fe-c776-4e66-aaf7-316a7efd7564" providerId="ADAL" clId="{9CB89B22-E855-9840-ACC0-165F371B7557}" dt="2020-11-02T22:30:35.806" v="16623" actId="14100"/>
          <ac:cxnSpMkLst>
            <pc:docMk/>
            <pc:sldMk cId="758764790" sldId="321"/>
            <ac:cxnSpMk id="35" creationId="{E012C676-2F00-9A41-A693-6E8D8C8F85DE}"/>
          </ac:cxnSpMkLst>
        </pc:cxnChg>
      </pc:sldChg>
      <pc:sldChg chg="addSp modSp mod modAnim modNotesTx">
        <pc:chgData name="Tufano, Lucas" userId="686625fe-c776-4e66-aaf7-316a7efd7564" providerId="ADAL" clId="{9CB89B22-E855-9840-ACC0-165F371B7557}" dt="2020-11-02T22:33:34.682" v="16648" actId="113"/>
        <pc:sldMkLst>
          <pc:docMk/>
          <pc:sldMk cId="1286871278" sldId="325"/>
        </pc:sldMkLst>
        <pc:spChg chg="mod">
          <ac:chgData name="Tufano, Lucas" userId="686625fe-c776-4e66-aaf7-316a7efd7564" providerId="ADAL" clId="{9CB89B22-E855-9840-ACC0-165F371B7557}" dt="2020-09-28T14:29:12.924" v="311" actId="1076"/>
          <ac:spMkLst>
            <pc:docMk/>
            <pc:sldMk cId="1286871278" sldId="325"/>
            <ac:spMk id="4" creationId="{BAD69B2A-0BC5-444F-BFB8-E091D86EF8FF}"/>
          </ac:spMkLst>
        </pc:spChg>
        <pc:spChg chg="mod">
          <ac:chgData name="Tufano, Lucas" userId="686625fe-c776-4e66-aaf7-316a7efd7564" providerId="ADAL" clId="{9CB89B22-E855-9840-ACC0-165F371B7557}" dt="2020-11-02T22:26:35.540" v="16599" actId="207"/>
          <ac:spMkLst>
            <pc:docMk/>
            <pc:sldMk cId="1286871278" sldId="325"/>
            <ac:spMk id="16" creationId="{0DE8C142-FE44-C64B-A37B-FF21D0D18735}"/>
          </ac:spMkLst>
        </pc:spChg>
        <pc:spChg chg="mod">
          <ac:chgData name="Tufano, Lucas" userId="686625fe-c776-4e66-aaf7-316a7efd7564" providerId="ADAL" clId="{9CB89B22-E855-9840-ACC0-165F371B7557}" dt="2020-11-02T22:26:35.540" v="16599" actId="207"/>
          <ac:spMkLst>
            <pc:docMk/>
            <pc:sldMk cId="1286871278" sldId="325"/>
            <ac:spMk id="21" creationId="{A1375690-D3DF-EA42-BDF3-564502617CD4}"/>
          </ac:spMkLst>
        </pc:spChg>
        <pc:spChg chg="mod">
          <ac:chgData name="Tufano, Lucas" userId="686625fe-c776-4e66-aaf7-316a7efd7564" providerId="ADAL" clId="{9CB89B22-E855-9840-ACC0-165F371B7557}" dt="2020-11-02T22:26:35.540" v="16599" actId="207"/>
          <ac:spMkLst>
            <pc:docMk/>
            <pc:sldMk cId="1286871278" sldId="325"/>
            <ac:spMk id="22" creationId="{EF36F04A-C047-1F4E-BED5-6394D4F6A8FA}"/>
          </ac:spMkLst>
        </pc:spChg>
        <pc:spChg chg="mod">
          <ac:chgData name="Tufano, Lucas" userId="686625fe-c776-4e66-aaf7-316a7efd7564" providerId="ADAL" clId="{9CB89B22-E855-9840-ACC0-165F371B7557}" dt="2020-11-02T22:26:35.540" v="16599" actId="207"/>
          <ac:spMkLst>
            <pc:docMk/>
            <pc:sldMk cId="1286871278" sldId="325"/>
            <ac:spMk id="24" creationId="{B249E4BE-F4DD-AB44-B250-8A85F76DE9C6}"/>
          </ac:spMkLst>
        </pc:spChg>
        <pc:spChg chg="mod">
          <ac:chgData name="Tufano, Lucas" userId="686625fe-c776-4e66-aaf7-316a7efd7564" providerId="ADAL" clId="{9CB89B22-E855-9840-ACC0-165F371B7557}" dt="2020-11-02T22:26:35.540" v="16599" actId="207"/>
          <ac:spMkLst>
            <pc:docMk/>
            <pc:sldMk cId="1286871278" sldId="325"/>
            <ac:spMk id="27" creationId="{CF3AA97A-0EEA-E449-AD7B-CB304BE54443}"/>
          </ac:spMkLst>
        </pc:spChg>
        <pc:spChg chg="mod">
          <ac:chgData name="Tufano, Lucas" userId="686625fe-c776-4e66-aaf7-316a7efd7564" providerId="ADAL" clId="{9CB89B22-E855-9840-ACC0-165F371B7557}" dt="2020-11-02T22:26:35.540" v="16599" actId="207"/>
          <ac:spMkLst>
            <pc:docMk/>
            <pc:sldMk cId="1286871278" sldId="325"/>
            <ac:spMk id="35" creationId="{B466DDCB-B33F-0D42-A885-931C3B40C69C}"/>
          </ac:spMkLst>
        </pc:spChg>
        <pc:grpChg chg="mod">
          <ac:chgData name="Tufano, Lucas" userId="686625fe-c776-4e66-aaf7-316a7efd7564" providerId="ADAL" clId="{9CB89B22-E855-9840-ACC0-165F371B7557}" dt="2020-09-28T14:35:01.179" v="345" actId="1076"/>
          <ac:grpSpMkLst>
            <pc:docMk/>
            <pc:sldMk cId="1286871278" sldId="325"/>
            <ac:grpSpMk id="15" creationId="{C9C4A11E-CCE7-E94C-8123-C0F718EE2951}"/>
          </ac:grpSpMkLst>
        </pc:grpChg>
        <pc:picChg chg="add mod">
          <ac:chgData name="Tufano, Lucas" userId="686625fe-c776-4e66-aaf7-316a7efd7564" providerId="ADAL" clId="{9CB89B22-E855-9840-ACC0-165F371B7557}" dt="2020-09-28T14:55:54.243" v="877" actId="1036"/>
          <ac:picMkLst>
            <pc:docMk/>
            <pc:sldMk cId="1286871278" sldId="325"/>
            <ac:picMk id="5" creationId="{37DB5DD4-8C0C-DD45-BAE8-3FC6FCD29516}"/>
          </ac:picMkLst>
        </pc:picChg>
        <pc:picChg chg="mod">
          <ac:chgData name="Tufano, Lucas" userId="686625fe-c776-4e66-aaf7-316a7efd7564" providerId="ADAL" clId="{9CB89B22-E855-9840-ACC0-165F371B7557}" dt="2020-09-30T20:55:34.009" v="4058" actId="14861"/>
          <ac:picMkLst>
            <pc:docMk/>
            <pc:sldMk cId="1286871278" sldId="325"/>
            <ac:picMk id="6" creationId="{6BAABF4E-DC3E-3940-8684-F39324A8D083}"/>
          </ac:picMkLst>
        </pc:picChg>
        <pc:picChg chg="mod modCrop">
          <ac:chgData name="Tufano, Lucas" userId="686625fe-c776-4e66-aaf7-316a7efd7564" providerId="ADAL" clId="{9CB89B22-E855-9840-ACC0-165F371B7557}" dt="2020-09-28T14:55:54.243" v="877" actId="1036"/>
          <ac:picMkLst>
            <pc:docMk/>
            <pc:sldMk cId="1286871278" sldId="325"/>
            <ac:picMk id="10" creationId="{696782F4-71D0-C54D-8724-719125A07F82}"/>
          </ac:picMkLst>
        </pc:picChg>
        <pc:picChg chg="mod">
          <ac:chgData name="Tufano, Lucas" userId="686625fe-c776-4e66-aaf7-316a7efd7564" providerId="ADAL" clId="{9CB89B22-E855-9840-ACC0-165F371B7557}" dt="2020-09-30T20:55:17.530" v="4051" actId="14861"/>
          <ac:picMkLst>
            <pc:docMk/>
            <pc:sldMk cId="1286871278" sldId="325"/>
            <ac:picMk id="18" creationId="{6F09EF42-08F8-6B4D-8B7F-D57C1F1C2DCF}"/>
          </ac:picMkLst>
        </pc:picChg>
        <pc:picChg chg="mod modCrop">
          <ac:chgData name="Tufano, Lucas" userId="686625fe-c776-4e66-aaf7-316a7efd7564" providerId="ADAL" clId="{9CB89B22-E855-9840-ACC0-165F371B7557}" dt="2020-09-30T20:55:34.009" v="4058" actId="14861"/>
          <ac:picMkLst>
            <pc:docMk/>
            <pc:sldMk cId="1286871278" sldId="325"/>
            <ac:picMk id="34" creationId="{973395EB-8A96-8347-B42E-35138C5EFD1B}"/>
          </ac:picMkLst>
        </pc:picChg>
        <pc:cxnChg chg="mod">
          <ac:chgData name="Tufano, Lucas" userId="686625fe-c776-4e66-aaf7-316a7efd7564" providerId="ADAL" clId="{9CB89B22-E855-9840-ACC0-165F371B7557}" dt="2020-09-28T14:57:13.079" v="892" actId="14100"/>
          <ac:cxnSpMkLst>
            <pc:docMk/>
            <pc:sldMk cId="1286871278" sldId="325"/>
            <ac:cxnSpMk id="23" creationId="{176E8001-907C-CC4F-8858-F406EACA6FC2}"/>
          </ac:cxnSpMkLst>
        </pc:cxnChg>
        <pc:cxnChg chg="add mod">
          <ac:chgData name="Tufano, Lucas" userId="686625fe-c776-4e66-aaf7-316a7efd7564" providerId="ADAL" clId="{9CB89B22-E855-9840-ACC0-165F371B7557}" dt="2020-11-02T22:30:03.612" v="16618" actId="208"/>
          <ac:cxnSpMkLst>
            <pc:docMk/>
            <pc:sldMk cId="1286871278" sldId="325"/>
            <ac:cxnSpMk id="25" creationId="{9E8E39E6-1DB5-0C47-8B27-91F358C002F3}"/>
          </ac:cxnSpMkLst>
        </pc:cxnChg>
        <pc:cxnChg chg="add mod">
          <ac:chgData name="Tufano, Lucas" userId="686625fe-c776-4e66-aaf7-316a7efd7564" providerId="ADAL" clId="{9CB89B22-E855-9840-ACC0-165F371B7557}" dt="2020-11-02T22:30:03.612" v="16618" actId="208"/>
          <ac:cxnSpMkLst>
            <pc:docMk/>
            <pc:sldMk cId="1286871278" sldId="325"/>
            <ac:cxnSpMk id="28" creationId="{CE9B8F91-AF11-7A44-A439-15400D6D32CA}"/>
          </ac:cxnSpMkLst>
        </pc:cxnChg>
      </pc:sldChg>
      <pc:sldChg chg="addSp delSp modSp mod delAnim modAnim modNotesTx">
        <pc:chgData name="Tufano, Lucas" userId="686625fe-c776-4e66-aaf7-316a7efd7564" providerId="ADAL" clId="{9CB89B22-E855-9840-ACC0-165F371B7557}" dt="2020-11-02T22:33:00.421" v="16646" actId="113"/>
        <pc:sldMkLst>
          <pc:docMk/>
          <pc:sldMk cId="817874499" sldId="326"/>
        </pc:sldMkLst>
        <pc:spChg chg="mod">
          <ac:chgData name="Tufano, Lucas" userId="686625fe-c776-4e66-aaf7-316a7efd7564" providerId="ADAL" clId="{9CB89B22-E855-9840-ACC0-165F371B7557}" dt="2020-11-02T22:30:54.385" v="16626" actId="1076"/>
          <ac:spMkLst>
            <pc:docMk/>
            <pc:sldMk cId="817874499" sldId="326"/>
            <ac:spMk id="6" creationId="{7972BA9E-3BEB-4043-B6CE-DCAD0F80A34C}"/>
          </ac:spMkLst>
        </pc:spChg>
        <pc:spChg chg="del">
          <ac:chgData name="Tufano, Lucas" userId="686625fe-c776-4e66-aaf7-316a7efd7564" providerId="ADAL" clId="{9CB89B22-E855-9840-ACC0-165F371B7557}" dt="2020-09-28T13:53:24.727" v="183" actId="478"/>
          <ac:spMkLst>
            <pc:docMk/>
            <pc:sldMk cId="817874499" sldId="326"/>
            <ac:spMk id="16" creationId="{5435490A-CDF9-B446-8AE8-DD7E066E3A64}"/>
          </ac:spMkLst>
        </pc:spChg>
        <pc:spChg chg="mod">
          <ac:chgData name="Tufano, Lucas" userId="686625fe-c776-4e66-aaf7-316a7efd7564" providerId="ADAL" clId="{9CB89B22-E855-9840-ACC0-165F371B7557}" dt="2020-11-02T22:26:26.217" v="16598" actId="207"/>
          <ac:spMkLst>
            <pc:docMk/>
            <pc:sldMk cId="817874499" sldId="326"/>
            <ac:spMk id="17" creationId="{7794CE17-697F-D046-B6F2-D4A2286585A6}"/>
          </ac:spMkLst>
        </pc:spChg>
        <pc:spChg chg="mod">
          <ac:chgData name="Tufano, Lucas" userId="686625fe-c776-4e66-aaf7-316a7efd7564" providerId="ADAL" clId="{9CB89B22-E855-9840-ACC0-165F371B7557}" dt="2020-09-28T13:36:30.721" v="20" actId="1076"/>
          <ac:spMkLst>
            <pc:docMk/>
            <pc:sldMk cId="817874499" sldId="326"/>
            <ac:spMk id="22" creationId="{87CF2FCD-918E-4640-8E6D-B5A4FFD4906E}"/>
          </ac:spMkLst>
        </pc:spChg>
        <pc:spChg chg="mod">
          <ac:chgData name="Tufano, Lucas" userId="686625fe-c776-4e66-aaf7-316a7efd7564" providerId="ADAL" clId="{9CB89B22-E855-9840-ACC0-165F371B7557}" dt="2020-11-02T22:28:34.868" v="16609" actId="207"/>
          <ac:spMkLst>
            <pc:docMk/>
            <pc:sldMk cId="817874499" sldId="326"/>
            <ac:spMk id="45" creationId="{42D4E6A3-63F9-8B4F-818B-EBC014AC814F}"/>
          </ac:spMkLst>
        </pc:spChg>
        <pc:picChg chg="add mod modCrop">
          <ac:chgData name="Tufano, Lucas" userId="686625fe-c776-4e66-aaf7-316a7efd7564" providerId="ADAL" clId="{9CB89B22-E855-9840-ACC0-165F371B7557}" dt="2020-09-30T20:38:15.197" v="3013" actId="732"/>
          <ac:picMkLst>
            <pc:docMk/>
            <pc:sldMk cId="817874499" sldId="326"/>
            <ac:picMk id="3" creationId="{51517FA2-8E3F-C246-AF17-DB38F1A28019}"/>
          </ac:picMkLst>
        </pc:picChg>
        <pc:picChg chg="mod">
          <ac:chgData name="Tufano, Lucas" userId="686625fe-c776-4e66-aaf7-316a7efd7564" providerId="ADAL" clId="{9CB89B22-E855-9840-ACC0-165F371B7557}" dt="2020-09-30T20:21:57.449" v="2875" actId="14100"/>
          <ac:picMkLst>
            <pc:docMk/>
            <pc:sldMk cId="817874499" sldId="326"/>
            <ac:picMk id="4" creationId="{71EAAC9A-E21B-7E41-AB14-68DD83B61BD0}"/>
          </ac:picMkLst>
        </pc:picChg>
        <pc:picChg chg="mod">
          <ac:chgData name="Tufano, Lucas" userId="686625fe-c776-4e66-aaf7-316a7efd7564" providerId="ADAL" clId="{9CB89B22-E855-9840-ACC0-165F371B7557}" dt="2020-09-28T13:48:28.230" v="182" actId="14100"/>
          <ac:picMkLst>
            <pc:docMk/>
            <pc:sldMk cId="817874499" sldId="326"/>
            <ac:picMk id="8" creationId="{5092B900-9A06-214A-8AD4-F84A7E2F786E}"/>
          </ac:picMkLst>
        </pc:picChg>
        <pc:picChg chg="add mod modCrop">
          <ac:chgData name="Tufano, Lucas" userId="686625fe-c776-4e66-aaf7-316a7efd7564" providerId="ADAL" clId="{9CB89B22-E855-9840-ACC0-165F371B7557}" dt="2020-09-30T20:38:14.376" v="3012" actId="732"/>
          <ac:picMkLst>
            <pc:docMk/>
            <pc:sldMk cId="817874499" sldId="326"/>
            <ac:picMk id="9" creationId="{978B63D2-316F-E148-BF56-B182881BD3EE}"/>
          </ac:picMkLst>
        </pc:picChg>
        <pc:picChg chg="mod">
          <ac:chgData name="Tufano, Lucas" userId="686625fe-c776-4e66-aaf7-316a7efd7564" providerId="ADAL" clId="{9CB89B22-E855-9840-ACC0-165F371B7557}" dt="2020-11-02T22:31:26.555" v="16637" actId="1035"/>
          <ac:picMkLst>
            <pc:docMk/>
            <pc:sldMk cId="817874499" sldId="326"/>
            <ac:picMk id="10" creationId="{109DBA71-41FE-C44B-B924-F67AD2CCA719}"/>
          </ac:picMkLst>
        </pc:picChg>
        <pc:picChg chg="add mod modCrop">
          <ac:chgData name="Tufano, Lucas" userId="686625fe-c776-4e66-aaf7-316a7efd7564" providerId="ADAL" clId="{9CB89B22-E855-9840-ACC0-165F371B7557}" dt="2020-09-30T20:38:12.568" v="3010" actId="732"/>
          <ac:picMkLst>
            <pc:docMk/>
            <pc:sldMk cId="817874499" sldId="326"/>
            <ac:picMk id="13" creationId="{87B39BBB-CF18-1D41-B74B-09A53E12CD1E}"/>
          </ac:picMkLst>
        </pc:picChg>
        <pc:picChg chg="add mod">
          <ac:chgData name="Tufano, Lucas" userId="686625fe-c776-4e66-aaf7-316a7efd7564" providerId="ADAL" clId="{9CB89B22-E855-9840-ACC0-165F371B7557}" dt="2020-09-30T20:28:42.059" v="2994" actId="14861"/>
          <ac:picMkLst>
            <pc:docMk/>
            <pc:sldMk cId="817874499" sldId="326"/>
            <ac:picMk id="20" creationId="{9C74617C-434F-8648-AFFA-B07D30CE0F10}"/>
          </ac:picMkLst>
        </pc:picChg>
        <pc:cxnChg chg="add mod">
          <ac:chgData name="Tufano, Lucas" userId="686625fe-c776-4e66-aaf7-316a7efd7564" providerId="ADAL" clId="{9CB89B22-E855-9840-ACC0-165F371B7557}" dt="2020-11-02T22:31:08.362" v="16633" actId="171"/>
          <ac:cxnSpMkLst>
            <pc:docMk/>
            <pc:sldMk cId="817874499" sldId="326"/>
            <ac:cxnSpMk id="21" creationId="{A81E948D-7F9C-DC41-9A92-A8F5D12C3278}"/>
          </ac:cxnSpMkLst>
        </pc:cxnChg>
        <pc:cxnChg chg="mod">
          <ac:chgData name="Tufano, Lucas" userId="686625fe-c776-4e66-aaf7-316a7efd7564" providerId="ADAL" clId="{9CB89B22-E855-9840-ACC0-165F371B7557}" dt="2020-11-02T22:31:37.437" v="16638" actId="14100"/>
          <ac:cxnSpMkLst>
            <pc:docMk/>
            <pc:sldMk cId="817874499" sldId="326"/>
            <ac:cxnSpMk id="30" creationId="{48659033-4150-3F4E-A055-29504BB264B9}"/>
          </ac:cxnSpMkLst>
        </pc:cxnChg>
      </pc:sldChg>
      <pc:sldChg chg="addSp delSp modSp add mod ord setBg delAnim modAnim setClrOvrMap modNotesTx">
        <pc:chgData name="Tufano, Lucas" userId="686625fe-c776-4e66-aaf7-316a7efd7564" providerId="ADAL" clId="{9CB89B22-E855-9840-ACC0-165F371B7557}" dt="2020-11-02T22:35:49.272" v="16662" actId="113"/>
        <pc:sldMkLst>
          <pc:docMk/>
          <pc:sldMk cId="638900945" sldId="327"/>
        </pc:sldMkLst>
        <pc:spChg chg="del mod ord">
          <ac:chgData name="Tufano, Lucas" userId="686625fe-c776-4e66-aaf7-316a7efd7564" providerId="ADAL" clId="{9CB89B22-E855-9840-ACC0-165F371B7557}" dt="2020-09-28T15:15:53.967" v="1004" actId="478"/>
          <ac:spMkLst>
            <pc:docMk/>
            <pc:sldMk cId="638900945" sldId="327"/>
            <ac:spMk id="2" creationId="{6E05CC9D-57ED-BD4C-9680-4526B3D20DFF}"/>
          </ac:spMkLst>
        </pc:spChg>
        <pc:spChg chg="add mod">
          <ac:chgData name="Tufano, Lucas" userId="686625fe-c776-4e66-aaf7-316a7efd7564" providerId="ADAL" clId="{9CB89B22-E855-9840-ACC0-165F371B7557}" dt="2020-09-28T15:19:55.885" v="1036" actId="26606"/>
          <ac:spMkLst>
            <pc:docMk/>
            <pc:sldMk cId="638900945" sldId="327"/>
            <ac:spMk id="6" creationId="{204879AF-8B42-AC44-8CB7-D3645DE8B6AC}"/>
          </ac:spMkLst>
        </pc:spChg>
        <pc:spChg chg="add mod">
          <ac:chgData name="Tufano, Lucas" userId="686625fe-c776-4e66-aaf7-316a7efd7564" providerId="ADAL" clId="{9CB89B22-E855-9840-ACC0-165F371B7557}" dt="2020-10-21T21:56:06.830" v="14014" actId="1037"/>
          <ac:spMkLst>
            <pc:docMk/>
            <pc:sldMk cId="638900945" sldId="327"/>
            <ac:spMk id="14" creationId="{AE243394-A0FE-E24D-B506-8E2BB746F858}"/>
          </ac:spMkLst>
        </pc:spChg>
        <pc:spChg chg="add mod">
          <ac:chgData name="Tufano, Lucas" userId="686625fe-c776-4e66-aaf7-316a7efd7564" providerId="ADAL" clId="{9CB89B22-E855-9840-ACC0-165F371B7557}" dt="2020-11-02T22:26:53.294" v="16602" actId="207"/>
          <ac:spMkLst>
            <pc:docMk/>
            <pc:sldMk cId="638900945" sldId="327"/>
            <ac:spMk id="15" creationId="{56CEDE92-B699-BA47-875B-212D8E3D73E5}"/>
          </ac:spMkLst>
        </pc:spChg>
        <pc:spChg chg="add mod">
          <ac:chgData name="Tufano, Lucas" userId="686625fe-c776-4e66-aaf7-316a7efd7564" providerId="ADAL" clId="{9CB89B22-E855-9840-ACC0-165F371B7557}" dt="2020-10-21T21:57:06.294" v="14182" actId="14100"/>
          <ac:spMkLst>
            <pc:docMk/>
            <pc:sldMk cId="638900945" sldId="327"/>
            <ac:spMk id="17" creationId="{478E37EA-D9AE-EC46-9E32-CC93AD69BF81}"/>
          </ac:spMkLst>
        </pc:spChg>
        <pc:spChg chg="add mod">
          <ac:chgData name="Tufano, Lucas" userId="686625fe-c776-4e66-aaf7-316a7efd7564" providerId="ADAL" clId="{9CB89B22-E855-9840-ACC0-165F371B7557}" dt="2020-09-28T18:32:13.914" v="1297" actId="1037"/>
          <ac:spMkLst>
            <pc:docMk/>
            <pc:sldMk cId="638900945" sldId="327"/>
            <ac:spMk id="25" creationId="{67F13C36-A32F-D34B-A2F2-52A32D3D858B}"/>
          </ac:spMkLst>
        </pc:spChg>
        <pc:spChg chg="add del">
          <ac:chgData name="Tufano, Lucas" userId="686625fe-c776-4e66-aaf7-316a7efd7564" providerId="ADAL" clId="{9CB89B22-E855-9840-ACC0-165F371B7557}" dt="2020-09-28T15:19:55.885" v="1036" actId="26606"/>
          <ac:spMkLst>
            <pc:docMk/>
            <pc:sldMk cId="638900945" sldId="327"/>
            <ac:spMk id="26" creationId="{26882C51-76F9-4F99-997D-31FA6242A805}"/>
          </ac:spMkLst>
        </pc:spChg>
        <pc:spChg chg="add del">
          <ac:chgData name="Tufano, Lucas" userId="686625fe-c776-4e66-aaf7-316a7efd7564" providerId="ADAL" clId="{9CB89B22-E855-9840-ACC0-165F371B7557}" dt="2020-09-28T15:15:48.366" v="1002" actId="26606"/>
          <ac:spMkLst>
            <pc:docMk/>
            <pc:sldMk cId="638900945" sldId="327"/>
            <ac:spMk id="27" creationId="{928F64C6-FE22-4FC1-A763-DFCC514811BD}"/>
          </ac:spMkLst>
        </pc:spChg>
        <pc:spChg chg="add del">
          <ac:chgData name="Tufano, Lucas" userId="686625fe-c776-4e66-aaf7-316a7efd7564" providerId="ADAL" clId="{9CB89B22-E855-9840-ACC0-165F371B7557}" dt="2020-09-28T15:19:55.885" v="1036" actId="26606"/>
          <ac:spMkLst>
            <pc:docMk/>
            <pc:sldMk cId="638900945" sldId="327"/>
            <ac:spMk id="31" creationId="{61FFFC16-86E2-4B9A-BC6D-213DC2654765}"/>
          </ac:spMkLst>
        </pc:spChg>
        <pc:spChg chg="add del">
          <ac:chgData name="Tufano, Lucas" userId="686625fe-c776-4e66-aaf7-316a7efd7564" providerId="ADAL" clId="{9CB89B22-E855-9840-ACC0-165F371B7557}" dt="2020-09-28T15:19:55.885" v="1036" actId="26606"/>
          <ac:spMkLst>
            <pc:docMk/>
            <pc:sldMk cId="638900945" sldId="327"/>
            <ac:spMk id="33" creationId="{DD3524E0-C87C-4F38-9FC7-E969C15A7906}"/>
          </ac:spMkLst>
        </pc:spChg>
        <pc:spChg chg="add del">
          <ac:chgData name="Tufano, Lucas" userId="686625fe-c776-4e66-aaf7-316a7efd7564" providerId="ADAL" clId="{9CB89B22-E855-9840-ACC0-165F371B7557}" dt="2020-09-28T15:19:55.885" v="1036" actId="26606"/>
          <ac:spMkLst>
            <pc:docMk/>
            <pc:sldMk cId="638900945" sldId="327"/>
            <ac:spMk id="35" creationId="{F1ED1DF4-DDDE-4464-8ABC-ED1F633CCEC1}"/>
          </ac:spMkLst>
        </pc:spChg>
        <pc:spChg chg="add del">
          <ac:chgData name="Tufano, Lucas" userId="686625fe-c776-4e66-aaf7-316a7efd7564" providerId="ADAL" clId="{9CB89B22-E855-9840-ACC0-165F371B7557}" dt="2020-09-28T15:19:55.885" v="1036" actId="26606"/>
          <ac:spMkLst>
            <pc:docMk/>
            <pc:sldMk cId="638900945" sldId="327"/>
            <ac:spMk id="37" creationId="{E7E01BF7-4F45-4B6D-82BF-5A5DB30A627B}"/>
          </ac:spMkLst>
        </pc:spChg>
        <pc:spChg chg="add del">
          <ac:chgData name="Tufano, Lucas" userId="686625fe-c776-4e66-aaf7-316a7efd7564" providerId="ADAL" clId="{9CB89B22-E855-9840-ACC0-165F371B7557}" dt="2020-09-28T15:19:55.885" v="1036" actId="26606"/>
          <ac:spMkLst>
            <pc:docMk/>
            <pc:sldMk cId="638900945" sldId="327"/>
            <ac:spMk id="39" creationId="{F2FC5C7B-261A-4268-BA85-C29488A8BED3}"/>
          </ac:spMkLst>
        </pc:spChg>
        <pc:spChg chg="add del">
          <ac:chgData name="Tufano, Lucas" userId="686625fe-c776-4e66-aaf7-316a7efd7564" providerId="ADAL" clId="{9CB89B22-E855-9840-ACC0-165F371B7557}" dt="2020-09-28T15:19:55.885" v="1036" actId="26606"/>
          <ac:spMkLst>
            <pc:docMk/>
            <pc:sldMk cId="638900945" sldId="327"/>
            <ac:spMk id="41" creationId="{5CB4E315-91F2-4710-B866-B119037ED97C}"/>
          </ac:spMkLst>
        </pc:spChg>
        <pc:spChg chg="add del mod">
          <ac:chgData name="Tufano, Lucas" userId="686625fe-c776-4e66-aaf7-316a7efd7564" providerId="ADAL" clId="{9CB89B22-E855-9840-ACC0-165F371B7557}" dt="2020-10-21T21:54:50.037" v="13998" actId="478"/>
          <ac:spMkLst>
            <pc:docMk/>
            <pc:sldMk cId="638900945" sldId="327"/>
            <ac:spMk id="42" creationId="{7580B23A-F697-D44C-8FC8-2535C970FD19}"/>
          </ac:spMkLst>
        </pc:spChg>
        <pc:spChg chg="add del">
          <ac:chgData name="Tufano, Lucas" userId="686625fe-c776-4e66-aaf7-316a7efd7564" providerId="ADAL" clId="{9CB89B22-E855-9840-ACC0-165F371B7557}" dt="2020-09-28T15:19:55.885" v="1036" actId="26606"/>
          <ac:spMkLst>
            <pc:docMk/>
            <pc:sldMk cId="638900945" sldId="327"/>
            <ac:spMk id="43" creationId="{569BABC0-B0CC-4E7B-838A-F6E644779E18}"/>
          </ac:spMkLst>
        </pc:spChg>
        <pc:spChg chg="add del mod">
          <ac:chgData name="Tufano, Lucas" userId="686625fe-c776-4e66-aaf7-316a7efd7564" providerId="ADAL" clId="{9CB89B22-E855-9840-ACC0-165F371B7557}" dt="2020-10-21T21:54:50.037" v="13998" actId="478"/>
          <ac:spMkLst>
            <pc:docMk/>
            <pc:sldMk cId="638900945" sldId="327"/>
            <ac:spMk id="44" creationId="{AF8B200F-D04C-8F47-82A9-A6A841D9F120}"/>
          </ac:spMkLst>
        </pc:spChg>
        <pc:spChg chg="add del">
          <ac:chgData name="Tufano, Lucas" userId="686625fe-c776-4e66-aaf7-316a7efd7564" providerId="ADAL" clId="{9CB89B22-E855-9840-ACC0-165F371B7557}" dt="2020-09-28T15:19:55.885" v="1036" actId="26606"/>
          <ac:spMkLst>
            <pc:docMk/>
            <pc:sldMk cId="638900945" sldId="327"/>
            <ac:spMk id="45" creationId="{DCBE1B01-A27C-45C2-ADA4-AA13C3AC1F6A}"/>
          </ac:spMkLst>
        </pc:spChg>
        <pc:spChg chg="add mod">
          <ac:chgData name="Tufano, Lucas" userId="686625fe-c776-4e66-aaf7-316a7efd7564" providerId="ADAL" clId="{9CB89B22-E855-9840-ACC0-165F371B7557}" dt="2020-09-28T18:32:07.293" v="1295" actId="208"/>
          <ac:spMkLst>
            <pc:docMk/>
            <pc:sldMk cId="638900945" sldId="327"/>
            <ac:spMk id="46" creationId="{D7540993-DC7C-1648-9948-A2E9D39BD9DF}"/>
          </ac:spMkLst>
        </pc:spChg>
        <pc:spChg chg="add del">
          <ac:chgData name="Tufano, Lucas" userId="686625fe-c776-4e66-aaf7-316a7efd7564" providerId="ADAL" clId="{9CB89B22-E855-9840-ACC0-165F371B7557}" dt="2020-09-28T15:19:55.885" v="1036" actId="26606"/>
          <ac:spMkLst>
            <pc:docMk/>
            <pc:sldMk cId="638900945" sldId="327"/>
            <ac:spMk id="47" creationId="{BE7E1DAA-43FB-4446-A354-9283DE6686C8}"/>
          </ac:spMkLst>
        </pc:spChg>
        <pc:spChg chg="add del">
          <ac:chgData name="Tufano, Lucas" userId="686625fe-c776-4e66-aaf7-316a7efd7564" providerId="ADAL" clId="{9CB89B22-E855-9840-ACC0-165F371B7557}" dt="2020-09-28T15:19:55.885" v="1036" actId="26606"/>
          <ac:spMkLst>
            <pc:docMk/>
            <pc:sldMk cId="638900945" sldId="327"/>
            <ac:spMk id="49" creationId="{F6FE5468-759E-4E83-828A-5587C7F58873}"/>
          </ac:spMkLst>
        </pc:spChg>
        <pc:spChg chg="add del">
          <ac:chgData name="Tufano, Lucas" userId="686625fe-c776-4e66-aaf7-316a7efd7564" providerId="ADAL" clId="{9CB89B22-E855-9840-ACC0-165F371B7557}" dt="2020-09-28T15:19:55.885" v="1036" actId="26606"/>
          <ac:spMkLst>
            <pc:docMk/>
            <pc:sldMk cId="638900945" sldId="327"/>
            <ac:spMk id="51" creationId="{99FE99BC-5F7D-47C3-AA1E-16D7DBDBD18F}"/>
          </ac:spMkLst>
        </pc:spChg>
        <pc:spChg chg="add del">
          <ac:chgData name="Tufano, Lucas" userId="686625fe-c776-4e66-aaf7-316a7efd7564" providerId="ADAL" clId="{9CB89B22-E855-9840-ACC0-165F371B7557}" dt="2020-09-28T15:19:55.885" v="1036" actId="26606"/>
          <ac:spMkLst>
            <pc:docMk/>
            <pc:sldMk cId="638900945" sldId="327"/>
            <ac:spMk id="53" creationId="{27400BAF-FCE6-4296-8A0E-9B595ADC09A4}"/>
          </ac:spMkLst>
        </pc:spChg>
        <pc:picChg chg="add mod ord">
          <ac:chgData name="Tufano, Lucas" userId="686625fe-c776-4e66-aaf7-316a7efd7564" providerId="ADAL" clId="{9CB89B22-E855-9840-ACC0-165F371B7557}" dt="2020-09-28T15:19:55.885" v="1036" actId="26606"/>
          <ac:picMkLst>
            <pc:docMk/>
            <pc:sldMk cId="638900945" sldId="327"/>
            <ac:picMk id="3" creationId="{748C3125-5B3A-F544-833F-92DC45949EC9}"/>
          </ac:picMkLst>
        </pc:picChg>
        <pc:picChg chg="add del mod">
          <ac:chgData name="Tufano, Lucas" userId="686625fe-c776-4e66-aaf7-316a7efd7564" providerId="ADAL" clId="{9CB89B22-E855-9840-ACC0-165F371B7557}" dt="2020-09-28T15:07:17.937" v="902"/>
          <ac:picMkLst>
            <pc:docMk/>
            <pc:sldMk cId="638900945" sldId="327"/>
            <ac:picMk id="4" creationId="{9038B55A-CB5A-4E4F-8803-5E9D32D668B4}"/>
          </ac:picMkLst>
        </pc:picChg>
        <pc:picChg chg="add del mod">
          <ac:chgData name="Tufano, Lucas" userId="686625fe-c776-4e66-aaf7-316a7efd7564" providerId="ADAL" clId="{9CB89B22-E855-9840-ACC0-165F371B7557}" dt="2020-09-28T15:07:25.184" v="904"/>
          <ac:picMkLst>
            <pc:docMk/>
            <pc:sldMk cId="638900945" sldId="327"/>
            <ac:picMk id="5" creationId="{1339474D-8C7A-D445-B4A9-9AEEF4BC6184}"/>
          </ac:picMkLst>
        </pc:picChg>
        <pc:picChg chg="add mod ord modCrop">
          <ac:chgData name="Tufano, Lucas" userId="686625fe-c776-4e66-aaf7-316a7efd7564" providerId="ADAL" clId="{9CB89B22-E855-9840-ACC0-165F371B7557}" dt="2020-09-28T15:37:52.299" v="1248" actId="1076"/>
          <ac:picMkLst>
            <pc:docMk/>
            <pc:sldMk cId="638900945" sldId="327"/>
            <ac:picMk id="8" creationId="{C6348578-E443-D54D-A7E8-DC68C85960AF}"/>
          </ac:picMkLst>
        </pc:picChg>
        <pc:picChg chg="add del mod">
          <ac:chgData name="Tufano, Lucas" userId="686625fe-c776-4e66-aaf7-316a7efd7564" providerId="ADAL" clId="{9CB89B22-E855-9840-ACC0-165F371B7557}" dt="2020-09-28T15:13:45.081" v="977" actId="478"/>
          <ac:picMkLst>
            <pc:docMk/>
            <pc:sldMk cId="638900945" sldId="327"/>
            <ac:picMk id="10" creationId="{90033F21-A0AE-834D-A132-D275E554F8C9}"/>
          </ac:picMkLst>
        </pc:picChg>
        <pc:picChg chg="add del mod">
          <ac:chgData name="Tufano, Lucas" userId="686625fe-c776-4e66-aaf7-316a7efd7564" providerId="ADAL" clId="{9CB89B22-E855-9840-ACC0-165F371B7557}" dt="2020-09-28T15:14:11.056" v="982" actId="478"/>
          <ac:picMkLst>
            <pc:docMk/>
            <pc:sldMk cId="638900945" sldId="327"/>
            <ac:picMk id="12" creationId="{45C9F6C8-E572-B540-AFBD-7D4F66A17882}"/>
          </ac:picMkLst>
        </pc:picChg>
        <pc:picChg chg="add del mod">
          <ac:chgData name="Tufano, Lucas" userId="686625fe-c776-4e66-aaf7-316a7efd7564" providerId="ADAL" clId="{9CB89B22-E855-9840-ACC0-165F371B7557}" dt="2020-09-28T15:14:11.056" v="982" actId="478"/>
          <ac:picMkLst>
            <pc:docMk/>
            <pc:sldMk cId="638900945" sldId="327"/>
            <ac:picMk id="14" creationId="{D0400CA4-263F-514C-9330-05088B97F574}"/>
          </ac:picMkLst>
        </pc:picChg>
        <pc:picChg chg="add mod ord">
          <ac:chgData name="Tufano, Lucas" userId="686625fe-c776-4e66-aaf7-316a7efd7564" providerId="ADAL" clId="{9CB89B22-E855-9840-ACC0-165F371B7557}" dt="2020-09-28T15:38:19.167" v="1256" actId="1035"/>
          <ac:picMkLst>
            <pc:docMk/>
            <pc:sldMk cId="638900945" sldId="327"/>
            <ac:picMk id="16" creationId="{4D7877E7-1378-BE46-9BB3-D78EFE6649B4}"/>
          </ac:picMkLst>
        </pc:picChg>
        <pc:picChg chg="add del mod">
          <ac:chgData name="Tufano, Lucas" userId="686625fe-c776-4e66-aaf7-316a7efd7564" providerId="ADAL" clId="{9CB89B22-E855-9840-ACC0-165F371B7557}" dt="2020-10-21T21:54:50.037" v="13998" actId="478"/>
          <ac:picMkLst>
            <pc:docMk/>
            <pc:sldMk cId="638900945" sldId="327"/>
            <ac:picMk id="18" creationId="{204ED909-09DE-3647-ABA2-3717D151BB0B}"/>
          </ac:picMkLst>
        </pc:picChg>
        <pc:picChg chg="add del mod ord">
          <ac:chgData name="Tufano, Lucas" userId="686625fe-c776-4e66-aaf7-316a7efd7564" providerId="ADAL" clId="{9CB89B22-E855-9840-ACC0-165F371B7557}" dt="2020-10-21T21:54:50.037" v="13998" actId="478"/>
          <ac:picMkLst>
            <pc:docMk/>
            <pc:sldMk cId="638900945" sldId="327"/>
            <ac:picMk id="20" creationId="{9214FF2C-609F-964F-B674-F0F1F527B1DF}"/>
          </ac:picMkLst>
        </pc:picChg>
        <pc:picChg chg="add del mod">
          <ac:chgData name="Tufano, Lucas" userId="686625fe-c776-4e66-aaf7-316a7efd7564" providerId="ADAL" clId="{9CB89B22-E855-9840-ACC0-165F371B7557}" dt="2020-09-28T15:18:54.535" v="1028" actId="478"/>
          <ac:picMkLst>
            <pc:docMk/>
            <pc:sldMk cId="638900945" sldId="327"/>
            <ac:picMk id="22" creationId="{6841AA5A-8AE1-8844-A9A5-99C9F325CFA7}"/>
          </ac:picMkLst>
        </pc:picChg>
        <pc:picChg chg="add mod">
          <ac:chgData name="Tufano, Lucas" userId="686625fe-c776-4e66-aaf7-316a7efd7564" providerId="ADAL" clId="{9CB89B22-E855-9840-ACC0-165F371B7557}" dt="2020-10-21T21:55:57.507" v="14012" actId="1076"/>
          <ac:picMkLst>
            <pc:docMk/>
            <pc:sldMk cId="638900945" sldId="327"/>
            <ac:picMk id="24" creationId="{FCA7DBEC-37BA-E14F-A2C3-B0755DEFCA77}"/>
          </ac:picMkLst>
        </pc:picChg>
        <pc:picChg chg="add mod">
          <ac:chgData name="Tufano, Lucas" userId="686625fe-c776-4e66-aaf7-316a7efd7564" providerId="ADAL" clId="{9CB89B22-E855-9840-ACC0-165F371B7557}" dt="2020-10-21T21:55:02.249" v="14001" actId="1076"/>
          <ac:picMkLst>
            <pc:docMk/>
            <pc:sldMk cId="638900945" sldId="327"/>
            <ac:picMk id="2050" creationId="{94766E7E-EDB6-DE4C-BF40-53D6C94095A0}"/>
          </ac:picMkLst>
        </pc:picChg>
        <pc:cxnChg chg="add del">
          <ac:chgData name="Tufano, Lucas" userId="686625fe-c776-4e66-aaf7-316a7efd7564" providerId="ADAL" clId="{9CB89B22-E855-9840-ACC0-165F371B7557}" dt="2020-09-28T15:15:48.366" v="1002" actId="26606"/>
          <ac:cxnSpMkLst>
            <pc:docMk/>
            <pc:sldMk cId="638900945" sldId="327"/>
            <ac:cxnSpMk id="29" creationId="{5C34627B-48E6-4F4D-B843-97717A86B490}"/>
          </ac:cxnSpMkLst>
        </pc:cxnChg>
      </pc:sldChg>
      <pc:sldChg chg="addSp delSp modSp add mod modAnim modNotesTx">
        <pc:chgData name="Tufano, Lucas" userId="686625fe-c776-4e66-aaf7-316a7efd7564" providerId="ADAL" clId="{9CB89B22-E855-9840-ACC0-165F371B7557}" dt="2020-11-02T22:34:57.179" v="16657" actId="113"/>
        <pc:sldMkLst>
          <pc:docMk/>
          <pc:sldMk cId="928975746" sldId="328"/>
        </pc:sldMkLst>
        <pc:spChg chg="del">
          <ac:chgData name="Tufano, Lucas" userId="686625fe-c776-4e66-aaf7-316a7efd7564" providerId="ADAL" clId="{9CB89B22-E855-9840-ACC0-165F371B7557}" dt="2020-09-30T21:33:22.467" v="7004" actId="478"/>
          <ac:spMkLst>
            <pc:docMk/>
            <pc:sldMk cId="928975746" sldId="328"/>
            <ac:spMk id="2" creationId="{012A3956-BD8B-0747-A702-0CA5CE9DF7AC}"/>
          </ac:spMkLst>
        </pc:spChg>
        <pc:spChg chg="add mod">
          <ac:chgData name="Tufano, Lucas" userId="686625fe-c776-4e66-aaf7-316a7efd7564" providerId="ADAL" clId="{9CB89B22-E855-9840-ACC0-165F371B7557}" dt="2020-09-30T21:50:03.880" v="7055" actId="207"/>
          <ac:spMkLst>
            <pc:docMk/>
            <pc:sldMk cId="928975746" sldId="328"/>
            <ac:spMk id="6" creationId="{5470CC9F-4003-564B-BA7F-95AE5A820E71}"/>
          </ac:spMkLst>
        </pc:spChg>
        <pc:spChg chg="add mod">
          <ac:chgData name="Tufano, Lucas" userId="686625fe-c776-4e66-aaf7-316a7efd7564" providerId="ADAL" clId="{9CB89B22-E855-9840-ACC0-165F371B7557}" dt="2020-11-02T22:26:42.933" v="16600" actId="207"/>
          <ac:spMkLst>
            <pc:docMk/>
            <pc:sldMk cId="928975746" sldId="328"/>
            <ac:spMk id="35" creationId="{A7312D81-A2C6-DF4D-8298-18CABE072BC0}"/>
          </ac:spMkLst>
        </pc:spChg>
        <pc:spChg chg="add mod">
          <ac:chgData name="Tufano, Lucas" userId="686625fe-c776-4e66-aaf7-316a7efd7564" providerId="ADAL" clId="{9CB89B22-E855-9840-ACC0-165F371B7557}" dt="2020-11-02T22:26:42.933" v="16600" actId="207"/>
          <ac:spMkLst>
            <pc:docMk/>
            <pc:sldMk cId="928975746" sldId="328"/>
            <ac:spMk id="36" creationId="{F2AB444D-AD9A-8F4C-B3CE-84680564F957}"/>
          </ac:spMkLst>
        </pc:spChg>
        <pc:spChg chg="add mod">
          <ac:chgData name="Tufano, Lucas" userId="686625fe-c776-4e66-aaf7-316a7efd7564" providerId="ADAL" clId="{9CB89B22-E855-9840-ACC0-165F371B7557}" dt="2020-11-02T22:26:42.933" v="16600" actId="207"/>
          <ac:spMkLst>
            <pc:docMk/>
            <pc:sldMk cId="928975746" sldId="328"/>
            <ac:spMk id="37" creationId="{47244210-B23F-3140-A6D1-E65923238D09}"/>
          </ac:spMkLst>
        </pc:spChg>
        <pc:picChg chg="add mod">
          <ac:chgData name="Tufano, Lucas" userId="686625fe-c776-4e66-aaf7-316a7efd7564" providerId="ADAL" clId="{9CB89B22-E855-9840-ACC0-165F371B7557}" dt="2020-09-30T21:51:37.083" v="7085" actId="208"/>
          <ac:picMkLst>
            <pc:docMk/>
            <pc:sldMk cId="928975746" sldId="328"/>
            <ac:picMk id="4" creationId="{D51A638E-778B-AF4C-A9E1-F5ADCFA3DF57}"/>
          </ac:picMkLst>
        </pc:picChg>
        <pc:picChg chg="add mod">
          <ac:chgData name="Tufano, Lucas" userId="686625fe-c776-4e66-aaf7-316a7efd7564" providerId="ADAL" clId="{9CB89B22-E855-9840-ACC0-165F371B7557}" dt="2020-09-30T21:49:11.244" v="7010"/>
          <ac:picMkLst>
            <pc:docMk/>
            <pc:sldMk cId="928975746" sldId="328"/>
            <ac:picMk id="5" creationId="{901F97C9-690A-C94F-AE5E-FBE9B6F393B0}"/>
          </ac:picMkLst>
        </pc:picChg>
        <pc:picChg chg="add mod modCrop">
          <ac:chgData name="Tufano, Lucas" userId="686625fe-c776-4e66-aaf7-316a7efd7564" providerId="ADAL" clId="{9CB89B22-E855-9840-ACC0-165F371B7557}" dt="2020-09-30T21:59:45.550" v="7197" actId="14861"/>
          <ac:picMkLst>
            <pc:docMk/>
            <pc:sldMk cId="928975746" sldId="328"/>
            <ac:picMk id="8" creationId="{FD44B376-5BCB-6C4E-B657-140B47E86E86}"/>
          </ac:picMkLst>
        </pc:picChg>
        <pc:picChg chg="add mod">
          <ac:chgData name="Tufano, Lucas" userId="686625fe-c776-4e66-aaf7-316a7efd7564" providerId="ADAL" clId="{9CB89B22-E855-9840-ACC0-165F371B7557}" dt="2020-09-30T21:59:33.067" v="7190" actId="14861"/>
          <ac:picMkLst>
            <pc:docMk/>
            <pc:sldMk cId="928975746" sldId="328"/>
            <ac:picMk id="10" creationId="{DBE276B7-5057-A247-8BCB-AB007D626C0B}"/>
          </ac:picMkLst>
        </pc:picChg>
        <pc:picChg chg="add mod">
          <ac:chgData name="Tufano, Lucas" userId="686625fe-c776-4e66-aaf7-316a7efd7564" providerId="ADAL" clId="{9CB89B22-E855-9840-ACC0-165F371B7557}" dt="2020-09-30T21:59:57.647" v="7204" actId="14861"/>
          <ac:picMkLst>
            <pc:docMk/>
            <pc:sldMk cId="928975746" sldId="328"/>
            <ac:picMk id="12" creationId="{A3A59576-1C7A-0841-B1B4-B7C4979E4141}"/>
          </ac:picMkLst>
        </pc:picChg>
        <pc:picChg chg="add del mod">
          <ac:chgData name="Tufano, Lucas" userId="686625fe-c776-4e66-aaf7-316a7efd7564" providerId="ADAL" clId="{9CB89B22-E855-9840-ACC0-165F371B7557}" dt="2020-09-30T21:53:12.894" v="7106" actId="478"/>
          <ac:picMkLst>
            <pc:docMk/>
            <pc:sldMk cId="928975746" sldId="328"/>
            <ac:picMk id="14" creationId="{D4E43227-D52E-9B4A-BED6-A0258FD02FD8}"/>
          </ac:picMkLst>
        </pc:picChg>
        <pc:picChg chg="add mod">
          <ac:chgData name="Tufano, Lucas" userId="686625fe-c776-4e66-aaf7-316a7efd7564" providerId="ADAL" clId="{9CB89B22-E855-9840-ACC0-165F371B7557}" dt="2020-09-30T21:57:08.036" v="7166" actId="14861"/>
          <ac:picMkLst>
            <pc:docMk/>
            <pc:sldMk cId="928975746" sldId="328"/>
            <ac:picMk id="16" creationId="{E21D3411-879A-B045-A893-114EBB73E71D}"/>
          </ac:picMkLst>
        </pc:picChg>
        <pc:picChg chg="add mod">
          <ac:chgData name="Tufano, Lucas" userId="686625fe-c776-4e66-aaf7-316a7efd7564" providerId="ADAL" clId="{9CB89B22-E855-9840-ACC0-165F371B7557}" dt="2020-09-30T21:56:05.688" v="7140" actId="14861"/>
          <ac:picMkLst>
            <pc:docMk/>
            <pc:sldMk cId="928975746" sldId="328"/>
            <ac:picMk id="18" creationId="{65682A30-6D24-AE4C-9017-B7927866E704}"/>
          </ac:picMkLst>
        </pc:picChg>
        <pc:cxnChg chg="add mod">
          <ac:chgData name="Tufano, Lucas" userId="686625fe-c776-4e66-aaf7-316a7efd7564" providerId="ADAL" clId="{9CB89B22-E855-9840-ACC0-165F371B7557}" dt="2020-11-02T22:30:25.069" v="16622" actId="208"/>
          <ac:cxnSpMkLst>
            <pc:docMk/>
            <pc:sldMk cId="928975746" sldId="328"/>
            <ac:cxnSpMk id="19" creationId="{97395DBA-D83A-2947-AE2A-20F2C5177A54}"/>
          </ac:cxnSpMkLst>
        </pc:cxnChg>
        <pc:cxnChg chg="add mod">
          <ac:chgData name="Tufano, Lucas" userId="686625fe-c776-4e66-aaf7-316a7efd7564" providerId="ADAL" clId="{9CB89B22-E855-9840-ACC0-165F371B7557}" dt="2020-09-30T21:56:31.440" v="7145" actId="14100"/>
          <ac:cxnSpMkLst>
            <pc:docMk/>
            <pc:sldMk cId="928975746" sldId="328"/>
            <ac:cxnSpMk id="23" creationId="{B2B1B0CD-0361-F549-9676-F03C6ED218D6}"/>
          </ac:cxnSpMkLst>
        </pc:cxnChg>
        <pc:cxnChg chg="add mod">
          <ac:chgData name="Tufano, Lucas" userId="686625fe-c776-4e66-aaf7-316a7efd7564" providerId="ADAL" clId="{9CB89B22-E855-9840-ACC0-165F371B7557}" dt="2020-11-02T22:30:25.069" v="16622" actId="208"/>
          <ac:cxnSpMkLst>
            <pc:docMk/>
            <pc:sldMk cId="928975746" sldId="328"/>
            <ac:cxnSpMk id="26" creationId="{FFC0E4FA-D21C-9E4A-8330-205650B969B0}"/>
          </ac:cxnSpMkLst>
        </pc:cxnChg>
        <pc:cxnChg chg="add mod">
          <ac:chgData name="Tufano, Lucas" userId="686625fe-c776-4e66-aaf7-316a7efd7564" providerId="ADAL" clId="{9CB89B22-E855-9840-ACC0-165F371B7557}" dt="2020-11-02T22:30:25.069" v="16622" actId="208"/>
          <ac:cxnSpMkLst>
            <pc:docMk/>
            <pc:sldMk cId="928975746" sldId="328"/>
            <ac:cxnSpMk id="29" creationId="{D6BA5DB5-28B7-3E49-9687-386B8CDBF2F3}"/>
          </ac:cxnSpMkLst>
        </pc:cxnChg>
        <pc:cxnChg chg="add mod">
          <ac:chgData name="Tufano, Lucas" userId="686625fe-c776-4e66-aaf7-316a7efd7564" providerId="ADAL" clId="{9CB89B22-E855-9840-ACC0-165F371B7557}" dt="2020-11-02T22:30:25.069" v="16622" actId="208"/>
          <ac:cxnSpMkLst>
            <pc:docMk/>
            <pc:sldMk cId="928975746" sldId="328"/>
            <ac:cxnSpMk id="32" creationId="{D7BDEB0A-E48F-0E4C-8423-23B17CBCF52B}"/>
          </ac:cxnSpMkLst>
        </pc:cxnChg>
      </pc:sldChg>
      <pc:sldChg chg="addSp delSp modSp add mod delAnim modAnim modNotesTx">
        <pc:chgData name="Tufano, Lucas" userId="686625fe-c776-4e66-aaf7-316a7efd7564" providerId="ADAL" clId="{9CB89B22-E855-9840-ACC0-165F371B7557}" dt="2020-11-02T22:35:23.086" v="16660" actId="113"/>
        <pc:sldMkLst>
          <pc:docMk/>
          <pc:sldMk cId="1310723980" sldId="329"/>
        </pc:sldMkLst>
        <pc:spChg chg="mod">
          <ac:chgData name="Tufano, Lucas" userId="686625fe-c776-4e66-aaf7-316a7efd7564" providerId="ADAL" clId="{9CB89B22-E855-9840-ACC0-165F371B7557}" dt="2020-09-30T22:17:23.365" v="8231" actId="207"/>
          <ac:spMkLst>
            <pc:docMk/>
            <pc:sldMk cId="1310723980" sldId="329"/>
            <ac:spMk id="6" creationId="{5470CC9F-4003-564B-BA7F-95AE5A820E71}"/>
          </ac:spMkLst>
        </pc:spChg>
        <pc:spChg chg="add del mod">
          <ac:chgData name="Tufano, Lucas" userId="686625fe-c776-4e66-aaf7-316a7efd7564" providerId="ADAL" clId="{9CB89B22-E855-9840-ACC0-165F371B7557}" dt="2020-09-30T22:23:55.448" v="8313" actId="478"/>
          <ac:spMkLst>
            <pc:docMk/>
            <pc:sldMk cId="1310723980" sldId="329"/>
            <ac:spMk id="24" creationId="{3B15907D-6D35-B64F-971E-6960D3A79E67}"/>
          </ac:spMkLst>
        </pc:spChg>
        <pc:spChg chg="add mod">
          <ac:chgData name="Tufano, Lucas" userId="686625fe-c776-4e66-aaf7-316a7efd7564" providerId="ADAL" clId="{9CB89B22-E855-9840-ACC0-165F371B7557}" dt="2020-11-02T22:26:49" v="16601" actId="207"/>
          <ac:spMkLst>
            <pc:docMk/>
            <pc:sldMk cId="1310723980" sldId="329"/>
            <ac:spMk id="28" creationId="{73A23515-7CB8-C94B-83E7-D85F3BA8A1D3}"/>
          </ac:spMkLst>
        </pc:spChg>
        <pc:spChg chg="add mod">
          <ac:chgData name="Tufano, Lucas" userId="686625fe-c776-4e66-aaf7-316a7efd7564" providerId="ADAL" clId="{9CB89B22-E855-9840-ACC0-165F371B7557}" dt="2020-11-02T22:26:49" v="16601" actId="207"/>
          <ac:spMkLst>
            <pc:docMk/>
            <pc:sldMk cId="1310723980" sldId="329"/>
            <ac:spMk id="31" creationId="{BD5088AD-BEE6-D74B-A6A6-0F3F28D12055}"/>
          </ac:spMkLst>
        </pc:spChg>
        <pc:spChg chg="del">
          <ac:chgData name="Tufano, Lucas" userId="686625fe-c776-4e66-aaf7-316a7efd7564" providerId="ADAL" clId="{9CB89B22-E855-9840-ACC0-165F371B7557}" dt="2020-09-30T22:16:47.644" v="8202" actId="478"/>
          <ac:spMkLst>
            <pc:docMk/>
            <pc:sldMk cId="1310723980" sldId="329"/>
            <ac:spMk id="35" creationId="{A7312D81-A2C6-DF4D-8298-18CABE072BC0}"/>
          </ac:spMkLst>
        </pc:spChg>
        <pc:spChg chg="del">
          <ac:chgData name="Tufano, Lucas" userId="686625fe-c776-4e66-aaf7-316a7efd7564" providerId="ADAL" clId="{9CB89B22-E855-9840-ACC0-165F371B7557}" dt="2020-09-30T22:16:47.644" v="8202" actId="478"/>
          <ac:spMkLst>
            <pc:docMk/>
            <pc:sldMk cId="1310723980" sldId="329"/>
            <ac:spMk id="36" creationId="{F2AB444D-AD9A-8F4C-B3CE-84680564F957}"/>
          </ac:spMkLst>
        </pc:spChg>
        <pc:spChg chg="del">
          <ac:chgData name="Tufano, Lucas" userId="686625fe-c776-4e66-aaf7-316a7efd7564" providerId="ADAL" clId="{9CB89B22-E855-9840-ACC0-165F371B7557}" dt="2020-09-30T22:16:47.644" v="8202" actId="478"/>
          <ac:spMkLst>
            <pc:docMk/>
            <pc:sldMk cId="1310723980" sldId="329"/>
            <ac:spMk id="37" creationId="{47244210-B23F-3140-A6D1-E65923238D09}"/>
          </ac:spMkLst>
        </pc:spChg>
        <pc:grpChg chg="add mod">
          <ac:chgData name="Tufano, Lucas" userId="686625fe-c776-4e66-aaf7-316a7efd7564" providerId="ADAL" clId="{9CB89B22-E855-9840-ACC0-165F371B7557}" dt="2020-10-06T12:51:20.982" v="8717" actId="164"/>
          <ac:grpSpMkLst>
            <pc:docMk/>
            <pc:sldMk cId="1310723980" sldId="329"/>
            <ac:grpSpMk id="16" creationId="{F44FE9E5-54E4-E04A-B326-A6B93AF98652}"/>
          </ac:grpSpMkLst>
        </pc:grpChg>
        <pc:grpChg chg="add mod">
          <ac:chgData name="Tufano, Lucas" userId="686625fe-c776-4e66-aaf7-316a7efd7564" providerId="ADAL" clId="{9CB89B22-E855-9840-ACC0-165F371B7557}" dt="2020-10-06T12:12:55.326" v="8578" actId="1036"/>
          <ac:grpSpMkLst>
            <pc:docMk/>
            <pc:sldMk cId="1310723980" sldId="329"/>
            <ac:grpSpMk id="17" creationId="{3FD85786-18FF-5848-8CAE-43C1AB5801D7}"/>
          </ac:grpSpMkLst>
        </pc:grpChg>
        <pc:grpChg chg="add mod">
          <ac:chgData name="Tufano, Lucas" userId="686625fe-c776-4e66-aaf7-316a7efd7564" providerId="ADAL" clId="{9CB89B22-E855-9840-ACC0-165F371B7557}" dt="2020-10-06T12:54:14.149" v="8755" actId="164"/>
          <ac:grpSpMkLst>
            <pc:docMk/>
            <pc:sldMk cId="1310723980" sldId="329"/>
            <ac:grpSpMk id="22" creationId="{005E5C1F-B7A3-8448-96C5-09CD47000C2D}"/>
          </ac:grpSpMkLst>
        </pc:grpChg>
        <pc:picChg chg="add mod modCrop">
          <ac:chgData name="Tufano, Lucas" userId="686625fe-c776-4e66-aaf7-316a7efd7564" providerId="ADAL" clId="{9CB89B22-E855-9840-ACC0-165F371B7557}" dt="2020-10-06T14:00:14.091" v="8825" actId="1036"/>
          <ac:picMkLst>
            <pc:docMk/>
            <pc:sldMk cId="1310723980" sldId="329"/>
            <ac:picMk id="3" creationId="{4ABE4290-489F-3048-85E6-3B9E9187207D}"/>
          </ac:picMkLst>
        </pc:picChg>
        <pc:picChg chg="add del mod">
          <ac:chgData name="Tufano, Lucas" userId="686625fe-c776-4e66-aaf7-316a7efd7564" providerId="ADAL" clId="{9CB89B22-E855-9840-ACC0-165F371B7557}" dt="2020-10-06T12:15:06.498" v="8624" actId="478"/>
          <ac:picMkLst>
            <pc:docMk/>
            <pc:sldMk cId="1310723980" sldId="329"/>
            <ac:picMk id="4" creationId="{38E5F9DC-6C05-AA4B-B743-56039ABE985C}"/>
          </ac:picMkLst>
        </pc:picChg>
        <pc:picChg chg="del">
          <ac:chgData name="Tufano, Lucas" userId="686625fe-c776-4e66-aaf7-316a7efd7564" providerId="ADAL" clId="{9CB89B22-E855-9840-ACC0-165F371B7557}" dt="2020-09-30T22:16:47.644" v="8202" actId="478"/>
          <ac:picMkLst>
            <pc:docMk/>
            <pc:sldMk cId="1310723980" sldId="329"/>
            <ac:picMk id="4" creationId="{D51A638E-778B-AF4C-A9E1-F5ADCFA3DF57}"/>
          </ac:picMkLst>
        </pc:picChg>
        <pc:picChg chg="add del mod modCrop">
          <ac:chgData name="Tufano, Lucas" userId="686625fe-c776-4e66-aaf7-316a7efd7564" providerId="ADAL" clId="{9CB89B22-E855-9840-ACC0-165F371B7557}" dt="2020-10-06T12:15:06.498" v="8624" actId="478"/>
          <ac:picMkLst>
            <pc:docMk/>
            <pc:sldMk cId="1310723980" sldId="329"/>
            <ac:picMk id="8" creationId="{1B019F2A-DDFE-354D-A878-144EF6AD4350}"/>
          </ac:picMkLst>
        </pc:picChg>
        <pc:picChg chg="del">
          <ac:chgData name="Tufano, Lucas" userId="686625fe-c776-4e66-aaf7-316a7efd7564" providerId="ADAL" clId="{9CB89B22-E855-9840-ACC0-165F371B7557}" dt="2020-09-30T22:16:47.644" v="8202" actId="478"/>
          <ac:picMkLst>
            <pc:docMk/>
            <pc:sldMk cId="1310723980" sldId="329"/>
            <ac:picMk id="8" creationId="{FD44B376-5BCB-6C4E-B657-140B47E86E86}"/>
          </ac:picMkLst>
        </pc:picChg>
        <pc:picChg chg="add mod">
          <ac:chgData name="Tufano, Lucas" userId="686625fe-c776-4e66-aaf7-316a7efd7564" providerId="ADAL" clId="{9CB89B22-E855-9840-ACC0-165F371B7557}" dt="2020-10-06T12:54:54.205" v="8770" actId="14861"/>
          <ac:picMkLst>
            <pc:docMk/>
            <pc:sldMk cId="1310723980" sldId="329"/>
            <ac:picMk id="9" creationId="{93563EA1-30C4-E54C-9CCB-D73F4A60CED7}"/>
          </ac:picMkLst>
        </pc:picChg>
        <pc:picChg chg="del">
          <ac:chgData name="Tufano, Lucas" userId="686625fe-c776-4e66-aaf7-316a7efd7564" providerId="ADAL" clId="{9CB89B22-E855-9840-ACC0-165F371B7557}" dt="2020-09-30T22:16:47.644" v="8202" actId="478"/>
          <ac:picMkLst>
            <pc:docMk/>
            <pc:sldMk cId="1310723980" sldId="329"/>
            <ac:picMk id="10" creationId="{DBE276B7-5057-A247-8BCB-AB007D626C0B}"/>
          </ac:picMkLst>
        </pc:picChg>
        <pc:picChg chg="add mod modCrop">
          <ac:chgData name="Tufano, Lucas" userId="686625fe-c776-4e66-aaf7-316a7efd7564" providerId="ADAL" clId="{9CB89B22-E855-9840-ACC0-165F371B7557}" dt="2020-10-06T14:00:14.091" v="8825" actId="1036"/>
          <ac:picMkLst>
            <pc:docMk/>
            <pc:sldMk cId="1310723980" sldId="329"/>
            <ac:picMk id="11" creationId="{24D1FB85-F2FD-7048-9744-5321FF6177FA}"/>
          </ac:picMkLst>
        </pc:picChg>
        <pc:picChg chg="del">
          <ac:chgData name="Tufano, Lucas" userId="686625fe-c776-4e66-aaf7-316a7efd7564" providerId="ADAL" clId="{9CB89B22-E855-9840-ACC0-165F371B7557}" dt="2020-09-30T22:16:47.644" v="8202" actId="478"/>
          <ac:picMkLst>
            <pc:docMk/>
            <pc:sldMk cId="1310723980" sldId="329"/>
            <ac:picMk id="12" creationId="{A3A59576-1C7A-0841-B1B4-B7C4979E4141}"/>
          </ac:picMkLst>
        </pc:picChg>
        <pc:picChg chg="add mod">
          <ac:chgData name="Tufano, Lucas" userId="686625fe-c776-4e66-aaf7-316a7efd7564" providerId="ADAL" clId="{9CB89B22-E855-9840-ACC0-165F371B7557}" dt="2020-09-30T22:27:48.819" v="8354" actId="164"/>
          <ac:picMkLst>
            <pc:docMk/>
            <pc:sldMk cId="1310723980" sldId="329"/>
            <ac:picMk id="13" creationId="{FE63A507-8EF4-C44D-9103-A111FB44B98D}"/>
          </ac:picMkLst>
        </pc:picChg>
        <pc:picChg chg="add mod modCrop">
          <ac:chgData name="Tufano, Lucas" userId="686625fe-c776-4e66-aaf7-316a7efd7564" providerId="ADAL" clId="{9CB89B22-E855-9840-ACC0-165F371B7557}" dt="2020-10-06T14:00:14.091" v="8825" actId="1036"/>
          <ac:picMkLst>
            <pc:docMk/>
            <pc:sldMk cId="1310723980" sldId="329"/>
            <ac:picMk id="14" creationId="{C8BDC4C3-EB67-3E44-9B31-5646647DED1A}"/>
          </ac:picMkLst>
        </pc:picChg>
        <pc:picChg chg="add mod">
          <ac:chgData name="Tufano, Lucas" userId="686625fe-c776-4e66-aaf7-316a7efd7564" providerId="ADAL" clId="{9CB89B22-E855-9840-ACC0-165F371B7557}" dt="2020-09-30T22:27:48.819" v="8354" actId="164"/>
          <ac:picMkLst>
            <pc:docMk/>
            <pc:sldMk cId="1310723980" sldId="329"/>
            <ac:picMk id="15" creationId="{7F68023A-F75F-EF45-B7B1-4B157668908C}"/>
          </ac:picMkLst>
        </pc:picChg>
        <pc:picChg chg="del">
          <ac:chgData name="Tufano, Lucas" userId="686625fe-c776-4e66-aaf7-316a7efd7564" providerId="ADAL" clId="{9CB89B22-E855-9840-ACC0-165F371B7557}" dt="2020-09-30T22:16:47.644" v="8202" actId="478"/>
          <ac:picMkLst>
            <pc:docMk/>
            <pc:sldMk cId="1310723980" sldId="329"/>
            <ac:picMk id="16" creationId="{E21D3411-879A-B045-A893-114EBB73E71D}"/>
          </ac:picMkLst>
        </pc:picChg>
        <pc:picChg chg="del">
          <ac:chgData name="Tufano, Lucas" userId="686625fe-c776-4e66-aaf7-316a7efd7564" providerId="ADAL" clId="{9CB89B22-E855-9840-ACC0-165F371B7557}" dt="2020-09-30T22:16:47.644" v="8202" actId="478"/>
          <ac:picMkLst>
            <pc:docMk/>
            <pc:sldMk cId="1310723980" sldId="329"/>
            <ac:picMk id="18" creationId="{65682A30-6D24-AE4C-9017-B7927866E704}"/>
          </ac:picMkLst>
        </pc:picChg>
        <pc:cxnChg chg="del">
          <ac:chgData name="Tufano, Lucas" userId="686625fe-c776-4e66-aaf7-316a7efd7564" providerId="ADAL" clId="{9CB89B22-E855-9840-ACC0-165F371B7557}" dt="2020-09-30T22:16:47.644" v="8202" actId="478"/>
          <ac:cxnSpMkLst>
            <pc:docMk/>
            <pc:sldMk cId="1310723980" sldId="329"/>
            <ac:cxnSpMk id="19" creationId="{97395DBA-D83A-2947-AE2A-20F2C5177A54}"/>
          </ac:cxnSpMkLst>
        </pc:cxnChg>
        <pc:cxnChg chg="del">
          <ac:chgData name="Tufano, Lucas" userId="686625fe-c776-4e66-aaf7-316a7efd7564" providerId="ADAL" clId="{9CB89B22-E855-9840-ACC0-165F371B7557}" dt="2020-09-30T22:16:47.644" v="8202" actId="478"/>
          <ac:cxnSpMkLst>
            <pc:docMk/>
            <pc:sldMk cId="1310723980" sldId="329"/>
            <ac:cxnSpMk id="23" creationId="{B2B1B0CD-0361-F549-9676-F03C6ED218D6}"/>
          </ac:cxnSpMkLst>
        </pc:cxnChg>
        <pc:cxnChg chg="del mod">
          <ac:chgData name="Tufano, Lucas" userId="686625fe-c776-4e66-aaf7-316a7efd7564" providerId="ADAL" clId="{9CB89B22-E855-9840-ACC0-165F371B7557}" dt="2020-09-30T22:16:47.644" v="8202" actId="478"/>
          <ac:cxnSpMkLst>
            <pc:docMk/>
            <pc:sldMk cId="1310723980" sldId="329"/>
            <ac:cxnSpMk id="26" creationId="{FFC0E4FA-D21C-9E4A-8330-205650B969B0}"/>
          </ac:cxnSpMkLst>
        </pc:cxnChg>
        <pc:cxnChg chg="del">
          <ac:chgData name="Tufano, Lucas" userId="686625fe-c776-4e66-aaf7-316a7efd7564" providerId="ADAL" clId="{9CB89B22-E855-9840-ACC0-165F371B7557}" dt="2020-09-30T22:16:47.644" v="8202" actId="478"/>
          <ac:cxnSpMkLst>
            <pc:docMk/>
            <pc:sldMk cId="1310723980" sldId="329"/>
            <ac:cxnSpMk id="29" creationId="{D6BA5DB5-28B7-3E49-9687-386B8CDBF2F3}"/>
          </ac:cxnSpMkLst>
        </pc:cxnChg>
        <pc:cxnChg chg="add mod">
          <ac:chgData name="Tufano, Lucas" userId="686625fe-c776-4e66-aaf7-316a7efd7564" providerId="ADAL" clId="{9CB89B22-E855-9840-ACC0-165F371B7557}" dt="2020-11-02T22:30:22.819" v="16621" actId="208"/>
          <ac:cxnSpMkLst>
            <pc:docMk/>
            <pc:sldMk cId="1310723980" sldId="329"/>
            <ac:cxnSpMk id="30" creationId="{BE152C4F-ED28-3B44-8EFE-56BF88CAFEB7}"/>
          </ac:cxnSpMkLst>
        </pc:cxnChg>
        <pc:cxnChg chg="del">
          <ac:chgData name="Tufano, Lucas" userId="686625fe-c776-4e66-aaf7-316a7efd7564" providerId="ADAL" clId="{9CB89B22-E855-9840-ACC0-165F371B7557}" dt="2020-09-30T22:16:47.644" v="8202" actId="478"/>
          <ac:cxnSpMkLst>
            <pc:docMk/>
            <pc:sldMk cId="1310723980" sldId="329"/>
            <ac:cxnSpMk id="32" creationId="{D7BDEB0A-E48F-0E4C-8423-23B17CBCF52B}"/>
          </ac:cxnSpMkLst>
        </pc:cxnChg>
        <pc:cxnChg chg="add mod">
          <ac:chgData name="Tufano, Lucas" userId="686625fe-c776-4e66-aaf7-316a7efd7564" providerId="ADAL" clId="{9CB89B22-E855-9840-ACC0-165F371B7557}" dt="2020-11-02T22:30:22.819" v="16621" actId="208"/>
          <ac:cxnSpMkLst>
            <pc:docMk/>
            <pc:sldMk cId="1310723980" sldId="329"/>
            <ac:cxnSpMk id="33" creationId="{0C6596DE-DEE4-8943-B682-36805843D822}"/>
          </ac:cxnSpMkLst>
        </pc:cxnChg>
      </pc:sldChg>
      <pc:sldChg chg="addSp delSp modSp add del mod delAnim modAnim modNotesTx">
        <pc:chgData name="Tufano, Lucas" userId="686625fe-c776-4e66-aaf7-316a7efd7564" providerId="ADAL" clId="{9CB89B22-E855-9840-ACC0-165F371B7557}" dt="2020-10-21T21:54:17.410" v="13996" actId="2696"/>
        <pc:sldMkLst>
          <pc:docMk/>
          <pc:sldMk cId="3496996677" sldId="330"/>
        </pc:sldMkLst>
        <pc:spChg chg="del">
          <ac:chgData name="Tufano, Lucas" userId="686625fe-c776-4e66-aaf7-316a7efd7564" providerId="ADAL" clId="{9CB89B22-E855-9840-ACC0-165F371B7557}" dt="2020-10-06T14:42:07.201" v="11527" actId="478"/>
          <ac:spMkLst>
            <pc:docMk/>
            <pc:sldMk cId="3496996677" sldId="330"/>
            <ac:spMk id="2" creationId="{6650987D-8F6D-EC4C-8CCB-8CC4BD747A58}"/>
          </ac:spMkLst>
        </pc:spChg>
        <pc:spChg chg="add del mod">
          <ac:chgData name="Tufano, Lucas" userId="686625fe-c776-4e66-aaf7-316a7efd7564" providerId="ADAL" clId="{9CB89B22-E855-9840-ACC0-165F371B7557}" dt="2020-10-21T21:08:37.533" v="13240" actId="478"/>
          <ac:spMkLst>
            <pc:docMk/>
            <pc:sldMk cId="3496996677" sldId="330"/>
            <ac:spMk id="2" creationId="{D0664E0C-2DCB-0E48-870D-D8D8B846C806}"/>
          </ac:spMkLst>
        </pc:spChg>
        <pc:spChg chg="add mod">
          <ac:chgData name="Tufano, Lucas" userId="686625fe-c776-4e66-aaf7-316a7efd7564" providerId="ADAL" clId="{9CB89B22-E855-9840-ACC0-165F371B7557}" dt="2020-10-06T14:42:22.447" v="11528" actId="207"/>
          <ac:spMkLst>
            <pc:docMk/>
            <pc:sldMk cId="3496996677" sldId="330"/>
            <ac:spMk id="4" creationId="{4194BECB-9BB8-A041-8347-573FAF539C28}"/>
          </ac:spMkLst>
        </pc:spChg>
        <pc:spChg chg="add del mod">
          <ac:chgData name="Tufano, Lucas" userId="686625fe-c776-4e66-aaf7-316a7efd7564" providerId="ADAL" clId="{9CB89B22-E855-9840-ACC0-165F371B7557}" dt="2020-10-21T21:08:52.841" v="13243"/>
          <ac:spMkLst>
            <pc:docMk/>
            <pc:sldMk cId="3496996677" sldId="330"/>
            <ac:spMk id="5" creationId="{D319722D-73B1-E141-B7F7-FF028EB04E3B}"/>
          </ac:spMkLst>
        </pc:spChg>
        <pc:spChg chg="add del mod">
          <ac:chgData name="Tufano, Lucas" userId="686625fe-c776-4e66-aaf7-316a7efd7564" providerId="ADAL" clId="{9CB89B22-E855-9840-ACC0-165F371B7557}" dt="2020-10-06T15:31:09.865" v="11964" actId="478"/>
          <ac:spMkLst>
            <pc:docMk/>
            <pc:sldMk cId="3496996677" sldId="330"/>
            <ac:spMk id="29" creationId="{7C9BCC7B-B593-DD46-98B2-B3EFED361A21}"/>
          </ac:spMkLst>
        </pc:spChg>
        <pc:spChg chg="add mod">
          <ac:chgData name="Tufano, Lucas" userId="686625fe-c776-4e66-aaf7-316a7efd7564" providerId="ADAL" clId="{9CB89B22-E855-9840-ACC0-165F371B7557}" dt="2020-10-21T21:34:17.832" v="13702" actId="1076"/>
          <ac:spMkLst>
            <pc:docMk/>
            <pc:sldMk cId="3496996677" sldId="330"/>
            <ac:spMk id="36" creationId="{DD2A5030-94D5-7F4D-B3E2-E43D68A6C5CB}"/>
          </ac:spMkLst>
        </pc:spChg>
        <pc:spChg chg="add mod">
          <ac:chgData name="Tufano, Lucas" userId="686625fe-c776-4e66-aaf7-316a7efd7564" providerId="ADAL" clId="{9CB89B22-E855-9840-ACC0-165F371B7557}" dt="2020-10-21T21:32:53.903" v="13672" actId="1035"/>
          <ac:spMkLst>
            <pc:docMk/>
            <pc:sldMk cId="3496996677" sldId="330"/>
            <ac:spMk id="38" creationId="{D470A8CC-BD91-6145-BCD1-04847EC07C40}"/>
          </ac:spMkLst>
        </pc:spChg>
        <pc:spChg chg="add mod">
          <ac:chgData name="Tufano, Lucas" userId="686625fe-c776-4e66-aaf7-316a7efd7564" providerId="ADAL" clId="{9CB89B22-E855-9840-ACC0-165F371B7557}" dt="2020-10-21T21:32:00.810" v="13658" actId="14100"/>
          <ac:spMkLst>
            <pc:docMk/>
            <pc:sldMk cId="3496996677" sldId="330"/>
            <ac:spMk id="39" creationId="{D95567B0-D43E-524B-B93D-C58CB1CB07F2}"/>
          </ac:spMkLst>
        </pc:spChg>
        <pc:spChg chg="add mod">
          <ac:chgData name="Tufano, Lucas" userId="686625fe-c776-4e66-aaf7-316a7efd7564" providerId="ADAL" clId="{9CB89B22-E855-9840-ACC0-165F371B7557}" dt="2020-10-21T21:33:52.454" v="13701" actId="1035"/>
          <ac:spMkLst>
            <pc:docMk/>
            <pc:sldMk cId="3496996677" sldId="330"/>
            <ac:spMk id="40" creationId="{95544A38-AD26-DA4A-95A3-D955DC849B77}"/>
          </ac:spMkLst>
        </pc:spChg>
        <pc:picChg chg="add mod">
          <ac:chgData name="Tufano, Lucas" userId="686625fe-c776-4e66-aaf7-316a7efd7564" providerId="ADAL" clId="{9CB89B22-E855-9840-ACC0-165F371B7557}" dt="2020-10-06T14:41:07.134" v="11504"/>
          <ac:picMkLst>
            <pc:docMk/>
            <pc:sldMk cId="3496996677" sldId="330"/>
            <ac:picMk id="3" creationId="{8B29AF9F-BF1E-BC4E-9283-E4968ED8904A}"/>
          </ac:picMkLst>
        </pc:picChg>
        <pc:picChg chg="add del mod">
          <ac:chgData name="Tufano, Lucas" userId="686625fe-c776-4e66-aaf7-316a7efd7564" providerId="ADAL" clId="{9CB89B22-E855-9840-ACC0-165F371B7557}" dt="2020-10-06T14:47:13.058" v="11534" actId="478"/>
          <ac:picMkLst>
            <pc:docMk/>
            <pc:sldMk cId="3496996677" sldId="330"/>
            <ac:picMk id="6" creationId="{1E317762-C8A1-9C40-B389-9BB752681168}"/>
          </ac:picMkLst>
        </pc:picChg>
        <pc:picChg chg="add mod modCrop">
          <ac:chgData name="Tufano, Lucas" userId="686625fe-c776-4e66-aaf7-316a7efd7564" providerId="ADAL" clId="{9CB89B22-E855-9840-ACC0-165F371B7557}" dt="2020-10-21T21:35:24.691" v="13739" actId="1035"/>
          <ac:picMkLst>
            <pc:docMk/>
            <pc:sldMk cId="3496996677" sldId="330"/>
            <ac:picMk id="7" creationId="{A4742D8D-3D61-D742-BAB7-558E121C65C0}"/>
          </ac:picMkLst>
        </pc:picChg>
        <pc:picChg chg="add mod modCrop">
          <ac:chgData name="Tufano, Lucas" userId="686625fe-c776-4e66-aaf7-316a7efd7564" providerId="ADAL" clId="{9CB89B22-E855-9840-ACC0-165F371B7557}" dt="2020-10-21T21:33:15.060" v="13675" actId="1076"/>
          <ac:picMkLst>
            <pc:docMk/>
            <pc:sldMk cId="3496996677" sldId="330"/>
            <ac:picMk id="8" creationId="{4F93B04A-4B91-4149-A239-528A1009F2FE}"/>
          </ac:picMkLst>
        </pc:picChg>
        <pc:picChg chg="add mod modCrop">
          <ac:chgData name="Tufano, Lucas" userId="686625fe-c776-4e66-aaf7-316a7efd7564" providerId="ADAL" clId="{9CB89B22-E855-9840-ACC0-165F371B7557}" dt="2020-10-21T21:33:40.491" v="13677" actId="1076"/>
          <ac:picMkLst>
            <pc:docMk/>
            <pc:sldMk cId="3496996677" sldId="330"/>
            <ac:picMk id="10" creationId="{1C681986-71A5-1E4F-AD22-EB9185039415}"/>
          </ac:picMkLst>
        </pc:picChg>
        <pc:picChg chg="add mod">
          <ac:chgData name="Tufano, Lucas" userId="686625fe-c776-4e66-aaf7-316a7efd7564" providerId="ADAL" clId="{9CB89B22-E855-9840-ACC0-165F371B7557}" dt="2020-10-21T21:31:37.138" v="13645" actId="1076"/>
          <ac:picMkLst>
            <pc:docMk/>
            <pc:sldMk cId="3496996677" sldId="330"/>
            <ac:picMk id="11" creationId="{3B317CE8-8496-564A-8565-A2F3D109ADF6}"/>
          </ac:picMkLst>
        </pc:picChg>
        <pc:picChg chg="add mod modCrop">
          <ac:chgData name="Tufano, Lucas" userId="686625fe-c776-4e66-aaf7-316a7efd7564" providerId="ADAL" clId="{9CB89B22-E855-9840-ACC0-165F371B7557}" dt="2020-10-21T21:31:06.722" v="13641" actId="1076"/>
          <ac:picMkLst>
            <pc:docMk/>
            <pc:sldMk cId="3496996677" sldId="330"/>
            <ac:picMk id="12" creationId="{6852490E-78D8-CB43-BA62-50DE15E8B22E}"/>
          </ac:picMkLst>
        </pc:picChg>
        <pc:picChg chg="add mod modCrop">
          <ac:chgData name="Tufano, Lucas" userId="686625fe-c776-4e66-aaf7-316a7efd7564" providerId="ADAL" clId="{9CB89B22-E855-9840-ACC0-165F371B7557}" dt="2020-10-21T21:32:32.305" v="13665" actId="1076"/>
          <ac:picMkLst>
            <pc:docMk/>
            <pc:sldMk cId="3496996677" sldId="330"/>
            <ac:picMk id="14" creationId="{D4AC0BA1-BBC0-284A-9274-24D5AB9D583A}"/>
          </ac:picMkLst>
        </pc:picChg>
        <pc:picChg chg="add mod">
          <ac:chgData name="Tufano, Lucas" userId="686625fe-c776-4e66-aaf7-316a7efd7564" providerId="ADAL" clId="{9CB89B22-E855-9840-ACC0-165F371B7557}" dt="2020-10-21T21:31:16" v="13643" actId="1076"/>
          <ac:picMkLst>
            <pc:docMk/>
            <pc:sldMk cId="3496996677" sldId="330"/>
            <ac:picMk id="15" creationId="{A3B828F8-8BAB-CD42-97B3-3593C90B85D5}"/>
          </ac:picMkLst>
        </pc:picChg>
        <pc:picChg chg="add del mod modCrop">
          <ac:chgData name="Tufano, Lucas" userId="686625fe-c776-4e66-aaf7-316a7efd7564" providerId="ADAL" clId="{9CB89B22-E855-9840-ACC0-165F371B7557}" dt="2020-10-06T15:40:32.028" v="12034" actId="478"/>
          <ac:picMkLst>
            <pc:docMk/>
            <pc:sldMk cId="3496996677" sldId="330"/>
            <ac:picMk id="16" creationId="{836DD7EC-FAEC-3447-A8A0-3709D6031D04}"/>
          </ac:picMkLst>
        </pc:picChg>
        <pc:picChg chg="add del mod">
          <ac:chgData name="Tufano, Lucas" userId="686625fe-c776-4e66-aaf7-316a7efd7564" providerId="ADAL" clId="{9CB89B22-E855-9840-ACC0-165F371B7557}" dt="2020-10-21T21:16:06.229" v="13327" actId="478"/>
          <ac:picMkLst>
            <pc:docMk/>
            <pc:sldMk cId="3496996677" sldId="330"/>
            <ac:picMk id="17" creationId="{BE7740D2-2E22-424A-83A7-DFF2530903F8}"/>
          </ac:picMkLst>
        </pc:picChg>
        <pc:picChg chg="add del mod modCrop">
          <ac:chgData name="Tufano, Lucas" userId="686625fe-c776-4e66-aaf7-316a7efd7564" providerId="ADAL" clId="{9CB89B22-E855-9840-ACC0-165F371B7557}" dt="2020-10-21T21:02:28.212" v="13206" actId="478"/>
          <ac:picMkLst>
            <pc:docMk/>
            <pc:sldMk cId="3496996677" sldId="330"/>
            <ac:picMk id="18" creationId="{602A83E7-C944-6C4C-BB5C-D2A5D901710F}"/>
          </ac:picMkLst>
        </pc:picChg>
        <pc:picChg chg="add del mod modCrop">
          <ac:chgData name="Tufano, Lucas" userId="686625fe-c776-4e66-aaf7-316a7efd7564" providerId="ADAL" clId="{9CB89B22-E855-9840-ACC0-165F371B7557}" dt="2020-10-21T21:19:25.753" v="13370" actId="478"/>
          <ac:picMkLst>
            <pc:docMk/>
            <pc:sldMk cId="3496996677" sldId="330"/>
            <ac:picMk id="20" creationId="{66718C45-94D9-4740-889F-21C006BA0395}"/>
          </ac:picMkLst>
        </pc:picChg>
        <pc:picChg chg="add del mod">
          <ac:chgData name="Tufano, Lucas" userId="686625fe-c776-4e66-aaf7-316a7efd7564" providerId="ADAL" clId="{9CB89B22-E855-9840-ACC0-165F371B7557}" dt="2020-10-06T15:37:36.171" v="11992" actId="478"/>
          <ac:picMkLst>
            <pc:docMk/>
            <pc:sldMk cId="3496996677" sldId="330"/>
            <ac:picMk id="20" creationId="{C5B667C1-839D-5846-9A2E-5A4791FF7FD7}"/>
          </ac:picMkLst>
        </pc:picChg>
        <pc:picChg chg="add del mod modCrop">
          <ac:chgData name="Tufano, Lucas" userId="686625fe-c776-4e66-aaf7-316a7efd7564" providerId="ADAL" clId="{9CB89B22-E855-9840-ACC0-165F371B7557}" dt="2020-10-06T15:34:50.677" v="11984" actId="478"/>
          <ac:picMkLst>
            <pc:docMk/>
            <pc:sldMk cId="3496996677" sldId="330"/>
            <ac:picMk id="22" creationId="{7F8FF3D2-8EF4-FD44-BB7B-5B56E75F1879}"/>
          </ac:picMkLst>
        </pc:picChg>
        <pc:picChg chg="add del mod modCrop">
          <ac:chgData name="Tufano, Lucas" userId="686625fe-c776-4e66-aaf7-316a7efd7564" providerId="ADAL" clId="{9CB89B22-E855-9840-ACC0-165F371B7557}" dt="2020-10-21T21:02:28.212" v="13206" actId="478"/>
          <ac:picMkLst>
            <pc:docMk/>
            <pc:sldMk cId="3496996677" sldId="330"/>
            <ac:picMk id="24" creationId="{1B3E36ED-E8BA-5E4D-BA3F-CBB8C1D84887}"/>
          </ac:picMkLst>
        </pc:picChg>
        <pc:picChg chg="add del mod modCrop">
          <ac:chgData name="Tufano, Lucas" userId="686625fe-c776-4e66-aaf7-316a7efd7564" providerId="ADAL" clId="{9CB89B22-E855-9840-ACC0-165F371B7557}" dt="2020-10-21T21:02:28.212" v="13206" actId="478"/>
          <ac:picMkLst>
            <pc:docMk/>
            <pc:sldMk cId="3496996677" sldId="330"/>
            <ac:picMk id="26" creationId="{8E532CCA-36C1-4545-87C8-F86964D9DF5C}"/>
          </ac:picMkLst>
        </pc:picChg>
        <pc:picChg chg="add del mod">
          <ac:chgData name="Tufano, Lucas" userId="686625fe-c776-4e66-aaf7-316a7efd7564" providerId="ADAL" clId="{9CB89B22-E855-9840-ACC0-165F371B7557}" dt="2020-10-06T15:31:57.841" v="11983" actId="478"/>
          <ac:picMkLst>
            <pc:docMk/>
            <pc:sldMk cId="3496996677" sldId="330"/>
            <ac:picMk id="28" creationId="{8FFC8E65-B220-6B46-956D-680F0375E5CD}"/>
          </ac:picMkLst>
        </pc:picChg>
        <pc:picChg chg="add mod">
          <ac:chgData name="Tufano, Lucas" userId="686625fe-c776-4e66-aaf7-316a7efd7564" providerId="ADAL" clId="{9CB89B22-E855-9840-ACC0-165F371B7557}" dt="2020-10-21T21:32:42.872" v="13667" actId="1076"/>
          <ac:picMkLst>
            <pc:docMk/>
            <pc:sldMk cId="3496996677" sldId="330"/>
            <ac:picMk id="30" creationId="{E7786B99-9D91-0044-B2A0-F3ACD9D31AFD}"/>
          </ac:picMkLst>
        </pc:picChg>
        <pc:picChg chg="add del mod">
          <ac:chgData name="Tufano, Lucas" userId="686625fe-c776-4e66-aaf7-316a7efd7564" providerId="ADAL" clId="{9CB89B22-E855-9840-ACC0-165F371B7557}" dt="2020-10-21T21:02:28.212" v="13206" actId="478"/>
          <ac:picMkLst>
            <pc:docMk/>
            <pc:sldMk cId="3496996677" sldId="330"/>
            <ac:picMk id="31" creationId="{28EE2A86-B41B-2E48-B766-DEDD3111CDF4}"/>
          </ac:picMkLst>
        </pc:picChg>
        <pc:picChg chg="add del mod modCrop">
          <ac:chgData name="Tufano, Lucas" userId="686625fe-c776-4e66-aaf7-316a7efd7564" providerId="ADAL" clId="{9CB89B22-E855-9840-ACC0-165F371B7557}" dt="2020-10-21T21:02:28.212" v="13206" actId="478"/>
          <ac:picMkLst>
            <pc:docMk/>
            <pc:sldMk cId="3496996677" sldId="330"/>
            <ac:picMk id="33" creationId="{24A154A3-461C-F441-A1DB-21E645AB4B86}"/>
          </ac:picMkLst>
        </pc:picChg>
        <pc:picChg chg="add del mod">
          <ac:chgData name="Tufano, Lucas" userId="686625fe-c776-4e66-aaf7-316a7efd7564" providerId="ADAL" clId="{9CB89B22-E855-9840-ACC0-165F371B7557}" dt="2020-10-21T21:02:28.212" v="13206" actId="478"/>
          <ac:picMkLst>
            <pc:docMk/>
            <pc:sldMk cId="3496996677" sldId="330"/>
            <ac:picMk id="35" creationId="{E4097E29-A389-8045-95DF-0BCBD6FDAEA6}"/>
          </ac:picMkLst>
        </pc:picChg>
        <pc:picChg chg="add del mod">
          <ac:chgData name="Tufano, Lucas" userId="686625fe-c776-4e66-aaf7-316a7efd7564" providerId="ADAL" clId="{9CB89B22-E855-9840-ACC0-165F371B7557}" dt="2020-10-21T21:02:28.212" v="13206" actId="478"/>
          <ac:picMkLst>
            <pc:docMk/>
            <pc:sldMk cId="3496996677" sldId="330"/>
            <ac:picMk id="37" creationId="{DCD85F30-16A5-B141-969B-BDACAC430E96}"/>
          </ac:picMkLst>
        </pc:picChg>
        <pc:picChg chg="add del mod">
          <ac:chgData name="Tufano, Lucas" userId="686625fe-c776-4e66-aaf7-316a7efd7564" providerId="ADAL" clId="{9CB89B22-E855-9840-ACC0-165F371B7557}" dt="2020-10-21T21:09:03.413" v="13246" actId="478"/>
          <ac:picMkLst>
            <pc:docMk/>
            <pc:sldMk cId="3496996677" sldId="330"/>
            <ac:picMk id="1026" creationId="{0A54F0B7-D599-A046-9C00-3070F6451B66}"/>
          </ac:picMkLst>
        </pc:picChg>
        <pc:picChg chg="add mod">
          <ac:chgData name="Tufano, Lucas" userId="686625fe-c776-4e66-aaf7-316a7efd7564" providerId="ADAL" clId="{9CB89B22-E855-9840-ACC0-165F371B7557}" dt="2020-10-21T21:34:25.817" v="13703" actId="1076"/>
          <ac:picMkLst>
            <pc:docMk/>
            <pc:sldMk cId="3496996677" sldId="330"/>
            <ac:picMk id="1032" creationId="{D5FD0B30-4CF9-3342-8FD0-734E0A2E67EF}"/>
          </ac:picMkLst>
        </pc:picChg>
        <pc:picChg chg="add mod">
          <ac:chgData name="Tufano, Lucas" userId="686625fe-c776-4e66-aaf7-316a7efd7564" providerId="ADAL" clId="{9CB89B22-E855-9840-ACC0-165F371B7557}" dt="2020-10-21T21:35:24.691" v="13739" actId="1035"/>
          <ac:picMkLst>
            <pc:docMk/>
            <pc:sldMk cId="3496996677" sldId="330"/>
            <ac:picMk id="1034" creationId="{A1854FFA-88FF-D34E-BD3B-D9A1E98DA269}"/>
          </ac:picMkLst>
        </pc:picChg>
        <pc:picChg chg="add mod">
          <ac:chgData name="Tufano, Lucas" userId="686625fe-c776-4e66-aaf7-316a7efd7564" providerId="ADAL" clId="{9CB89B22-E855-9840-ACC0-165F371B7557}" dt="2020-10-21T21:35:24.691" v="13739" actId="1035"/>
          <ac:picMkLst>
            <pc:docMk/>
            <pc:sldMk cId="3496996677" sldId="330"/>
            <ac:picMk id="1036" creationId="{70E06EE7-F601-B84B-92A9-5D64BC6E5C08}"/>
          </ac:picMkLst>
        </pc:picChg>
        <pc:picChg chg="add mod">
          <ac:chgData name="Tufano, Lucas" userId="686625fe-c776-4e66-aaf7-316a7efd7564" providerId="ADAL" clId="{9CB89B22-E855-9840-ACC0-165F371B7557}" dt="2020-10-21T21:34:29.085" v="13704" actId="1076"/>
          <ac:picMkLst>
            <pc:docMk/>
            <pc:sldMk cId="3496996677" sldId="330"/>
            <ac:picMk id="1038" creationId="{3EEE64C4-6314-324E-920F-F6F16AA8CFEA}"/>
          </ac:picMkLst>
        </pc:picChg>
        <pc:picChg chg="add del mod">
          <ac:chgData name="Tufano, Lucas" userId="686625fe-c776-4e66-aaf7-316a7efd7564" providerId="ADAL" clId="{9CB89B22-E855-9840-ACC0-165F371B7557}" dt="2020-10-21T21:19:45.224" v="13373" actId="478"/>
          <ac:picMkLst>
            <pc:docMk/>
            <pc:sldMk cId="3496996677" sldId="330"/>
            <ac:picMk id="1040" creationId="{1E6C55AA-EAC3-0E48-B2C9-9C08FA94CA86}"/>
          </ac:picMkLst>
        </pc:picChg>
        <pc:picChg chg="add mod">
          <ac:chgData name="Tufano, Lucas" userId="686625fe-c776-4e66-aaf7-316a7efd7564" providerId="ADAL" clId="{9CB89B22-E855-9840-ACC0-165F371B7557}" dt="2020-10-21T21:35:44.414" v="13740" actId="1076"/>
          <ac:picMkLst>
            <pc:docMk/>
            <pc:sldMk cId="3496996677" sldId="330"/>
            <ac:picMk id="1042" creationId="{122552AB-4BE7-154F-BFD4-0F3FDCB71D0C}"/>
          </ac:picMkLst>
        </pc:picChg>
      </pc:sldChg>
      <pc:sldChg chg="addSp delSp modSp add mod ord delAnim modAnim modNotesTx">
        <pc:chgData name="Tufano, Lucas" userId="686625fe-c776-4e66-aaf7-316a7efd7564" providerId="ADAL" clId="{9CB89B22-E855-9840-ACC0-165F371B7557}" dt="2020-11-02T22:59:06.427" v="17158" actId="732"/>
        <pc:sldMkLst>
          <pc:docMk/>
          <pc:sldMk cId="2420387452" sldId="331"/>
        </pc:sldMkLst>
        <pc:spChg chg="add del mod">
          <ac:chgData name="Tufano, Lucas" userId="686625fe-c776-4e66-aaf7-316a7efd7564" providerId="ADAL" clId="{9CB89B22-E855-9840-ACC0-165F371B7557}" dt="2020-10-22T14:57:14.453" v="15203" actId="478"/>
          <ac:spMkLst>
            <pc:docMk/>
            <pc:sldMk cId="2420387452" sldId="331"/>
            <ac:spMk id="2" creationId="{3869B5AF-5E35-0D40-A17F-A5BA01DDB63D}"/>
          </ac:spMkLst>
        </pc:spChg>
        <pc:spChg chg="add mod">
          <ac:chgData name="Tufano, Lucas" userId="686625fe-c776-4e66-aaf7-316a7efd7564" providerId="ADAL" clId="{9CB89B22-E855-9840-ACC0-165F371B7557}" dt="2020-11-02T22:27:21.683" v="16608" actId="207"/>
          <ac:spMkLst>
            <pc:docMk/>
            <pc:sldMk cId="2420387452" sldId="331"/>
            <ac:spMk id="20" creationId="{ED4632C5-D760-C945-A435-1F1542360ED8}"/>
          </ac:spMkLst>
        </pc:spChg>
        <pc:spChg chg="add mod">
          <ac:chgData name="Tufano, Lucas" userId="686625fe-c776-4e66-aaf7-316a7efd7564" providerId="ADAL" clId="{9CB89B22-E855-9840-ACC0-165F371B7557}" dt="2020-10-30T20:55:39.614" v="15516" actId="164"/>
          <ac:spMkLst>
            <pc:docMk/>
            <pc:sldMk cId="2420387452" sldId="331"/>
            <ac:spMk id="21" creationId="{774449A3-D42C-DE49-97DD-1365781D0A9B}"/>
          </ac:spMkLst>
        </pc:spChg>
        <pc:spChg chg="add mod topLvl">
          <ac:chgData name="Tufano, Lucas" userId="686625fe-c776-4e66-aaf7-316a7efd7564" providerId="ADAL" clId="{9CB89B22-E855-9840-ACC0-165F371B7557}" dt="2020-10-30T20:55:39.614" v="15516" actId="164"/>
          <ac:spMkLst>
            <pc:docMk/>
            <pc:sldMk cId="2420387452" sldId="331"/>
            <ac:spMk id="22" creationId="{14EB00DD-74B5-8546-A3A5-CC9EEADF9807}"/>
          </ac:spMkLst>
        </pc:spChg>
        <pc:spChg chg="add mod topLvl">
          <ac:chgData name="Tufano, Lucas" userId="686625fe-c776-4e66-aaf7-316a7efd7564" providerId="ADAL" clId="{9CB89B22-E855-9840-ACC0-165F371B7557}" dt="2020-10-30T20:55:39.614" v="15516" actId="164"/>
          <ac:spMkLst>
            <pc:docMk/>
            <pc:sldMk cId="2420387452" sldId="331"/>
            <ac:spMk id="23" creationId="{8CDADC5D-F25B-0D40-9374-2D22F218FA00}"/>
          </ac:spMkLst>
        </pc:spChg>
        <pc:spChg chg="add mod">
          <ac:chgData name="Tufano, Lucas" userId="686625fe-c776-4e66-aaf7-316a7efd7564" providerId="ADAL" clId="{9CB89B22-E855-9840-ACC0-165F371B7557}" dt="2020-11-02T22:27:16.879" v="16606" actId="207"/>
          <ac:spMkLst>
            <pc:docMk/>
            <pc:sldMk cId="2420387452" sldId="331"/>
            <ac:spMk id="25" creationId="{D2D87324-4D82-8942-A908-0D0270C03F79}"/>
          </ac:spMkLst>
        </pc:spChg>
        <pc:spChg chg="add mod">
          <ac:chgData name="Tufano, Lucas" userId="686625fe-c776-4e66-aaf7-316a7efd7564" providerId="ADAL" clId="{9CB89B22-E855-9840-ACC0-165F371B7557}" dt="2020-10-30T21:21:17.559" v="15783" actId="1035"/>
          <ac:spMkLst>
            <pc:docMk/>
            <pc:sldMk cId="2420387452" sldId="331"/>
            <ac:spMk id="26" creationId="{E977B2EA-0461-CE4C-8CE3-5F01B6210869}"/>
          </ac:spMkLst>
        </pc:spChg>
        <pc:spChg chg="add mod">
          <ac:chgData name="Tufano, Lucas" userId="686625fe-c776-4e66-aaf7-316a7efd7564" providerId="ADAL" clId="{9CB89B22-E855-9840-ACC0-165F371B7557}" dt="2020-10-30T21:21:17.559" v="15783" actId="1035"/>
          <ac:spMkLst>
            <pc:docMk/>
            <pc:sldMk cId="2420387452" sldId="331"/>
            <ac:spMk id="27" creationId="{4B494A8E-CD88-FC40-AE69-AE80A4DC5F5B}"/>
          </ac:spMkLst>
        </pc:spChg>
        <pc:spChg chg="add mod">
          <ac:chgData name="Tufano, Lucas" userId="686625fe-c776-4e66-aaf7-316a7efd7564" providerId="ADAL" clId="{9CB89B22-E855-9840-ACC0-165F371B7557}" dt="2020-11-02T22:27:19.336" v="16607" actId="207"/>
          <ac:spMkLst>
            <pc:docMk/>
            <pc:sldMk cId="2420387452" sldId="331"/>
            <ac:spMk id="32" creationId="{05F87380-BAF9-1A45-88FA-324D72F4CF1E}"/>
          </ac:spMkLst>
        </pc:spChg>
        <pc:spChg chg="add del mod">
          <ac:chgData name="Tufano, Lucas" userId="686625fe-c776-4e66-aaf7-316a7efd7564" providerId="ADAL" clId="{9CB89B22-E855-9840-ACC0-165F371B7557}" dt="2020-10-22T13:53:45.645" v="15165"/>
          <ac:spMkLst>
            <pc:docMk/>
            <pc:sldMk cId="2420387452" sldId="331"/>
            <ac:spMk id="33" creationId="{53B3C5CD-C1EC-7C47-8BD0-C78142B11140}"/>
          </ac:spMkLst>
        </pc:spChg>
        <pc:spChg chg="mod">
          <ac:chgData name="Tufano, Lucas" userId="686625fe-c776-4e66-aaf7-316a7efd7564" providerId="ADAL" clId="{9CB89B22-E855-9840-ACC0-165F371B7557}" dt="2020-11-02T22:27:08.861" v="16603" actId="207"/>
          <ac:spMkLst>
            <pc:docMk/>
            <pc:sldMk cId="2420387452" sldId="331"/>
            <ac:spMk id="36" creationId="{DD2A5030-94D5-7F4D-B3E2-E43D68A6C5CB}"/>
          </ac:spMkLst>
        </pc:spChg>
        <pc:spChg chg="mod">
          <ac:chgData name="Tufano, Lucas" userId="686625fe-c776-4e66-aaf7-316a7efd7564" providerId="ADAL" clId="{9CB89B22-E855-9840-ACC0-165F371B7557}" dt="2020-11-02T22:27:14.349" v="16605" actId="207"/>
          <ac:spMkLst>
            <pc:docMk/>
            <pc:sldMk cId="2420387452" sldId="331"/>
            <ac:spMk id="38" creationId="{D470A8CC-BD91-6145-BCD1-04847EC07C40}"/>
          </ac:spMkLst>
        </pc:spChg>
        <pc:spChg chg="mod topLvl">
          <ac:chgData name="Tufano, Lucas" userId="686625fe-c776-4e66-aaf7-316a7efd7564" providerId="ADAL" clId="{9CB89B22-E855-9840-ACC0-165F371B7557}" dt="2020-11-02T22:27:11.621" v="16604" actId="207"/>
          <ac:spMkLst>
            <pc:docMk/>
            <pc:sldMk cId="2420387452" sldId="331"/>
            <ac:spMk id="39" creationId="{D95567B0-D43E-524B-B93D-C58CB1CB07F2}"/>
          </ac:spMkLst>
        </pc:spChg>
        <pc:spChg chg="del">
          <ac:chgData name="Tufano, Lucas" userId="686625fe-c776-4e66-aaf7-316a7efd7564" providerId="ADAL" clId="{9CB89B22-E855-9840-ACC0-165F371B7557}" dt="2020-10-21T21:36:42.756" v="13742" actId="478"/>
          <ac:spMkLst>
            <pc:docMk/>
            <pc:sldMk cId="2420387452" sldId="331"/>
            <ac:spMk id="40" creationId="{95544A38-AD26-DA4A-95A3-D955DC849B77}"/>
          </ac:spMkLst>
        </pc:spChg>
        <pc:spChg chg="add mod topLvl">
          <ac:chgData name="Tufano, Lucas" userId="686625fe-c776-4e66-aaf7-316a7efd7564" providerId="ADAL" clId="{9CB89B22-E855-9840-ACC0-165F371B7557}" dt="2020-10-30T20:55:39.614" v="15516" actId="164"/>
          <ac:spMkLst>
            <pc:docMk/>
            <pc:sldMk cId="2420387452" sldId="331"/>
            <ac:spMk id="45" creationId="{841604BE-ABED-A742-B688-C61BED572035}"/>
          </ac:spMkLst>
        </pc:spChg>
        <pc:spChg chg="add mod">
          <ac:chgData name="Tufano, Lucas" userId="686625fe-c776-4e66-aaf7-316a7efd7564" providerId="ADAL" clId="{9CB89B22-E855-9840-ACC0-165F371B7557}" dt="2020-10-30T20:50:53.931" v="15402"/>
          <ac:spMkLst>
            <pc:docMk/>
            <pc:sldMk cId="2420387452" sldId="331"/>
            <ac:spMk id="46" creationId="{4A8038FD-5F27-9147-970D-E0375C7BF0E4}"/>
          </ac:spMkLst>
        </pc:spChg>
        <pc:spChg chg="add mod">
          <ac:chgData name="Tufano, Lucas" userId="686625fe-c776-4e66-aaf7-316a7efd7564" providerId="ADAL" clId="{9CB89B22-E855-9840-ACC0-165F371B7557}" dt="2020-10-30T20:50:53.931" v="15402"/>
          <ac:spMkLst>
            <pc:docMk/>
            <pc:sldMk cId="2420387452" sldId="331"/>
            <ac:spMk id="47" creationId="{3712B593-3E1E-4A4D-BE1D-0948EA2CA48F}"/>
          </ac:spMkLst>
        </pc:spChg>
        <pc:spChg chg="add mod">
          <ac:chgData name="Tufano, Lucas" userId="686625fe-c776-4e66-aaf7-316a7efd7564" providerId="ADAL" clId="{9CB89B22-E855-9840-ACC0-165F371B7557}" dt="2020-10-30T20:55:39.614" v="15516" actId="164"/>
          <ac:spMkLst>
            <pc:docMk/>
            <pc:sldMk cId="2420387452" sldId="331"/>
            <ac:spMk id="48" creationId="{FA5AD680-57D3-094C-BF8B-FC0C95AD59F9}"/>
          </ac:spMkLst>
        </pc:spChg>
        <pc:spChg chg="add mod">
          <ac:chgData name="Tufano, Lucas" userId="686625fe-c776-4e66-aaf7-316a7efd7564" providerId="ADAL" clId="{9CB89B22-E855-9840-ACC0-165F371B7557}" dt="2020-10-30T20:55:39.614" v="15516" actId="164"/>
          <ac:spMkLst>
            <pc:docMk/>
            <pc:sldMk cId="2420387452" sldId="331"/>
            <ac:spMk id="49" creationId="{2D36A379-B56E-794C-A033-354CDC1002B3}"/>
          </ac:spMkLst>
        </pc:spChg>
        <pc:spChg chg="add mod">
          <ac:chgData name="Tufano, Lucas" userId="686625fe-c776-4e66-aaf7-316a7efd7564" providerId="ADAL" clId="{9CB89B22-E855-9840-ACC0-165F371B7557}" dt="2020-10-30T20:55:39.614" v="15516" actId="164"/>
          <ac:spMkLst>
            <pc:docMk/>
            <pc:sldMk cId="2420387452" sldId="331"/>
            <ac:spMk id="50" creationId="{CA4E49A4-6F47-814C-9FD3-B741AB397401}"/>
          </ac:spMkLst>
        </pc:spChg>
        <pc:spChg chg="add mod">
          <ac:chgData name="Tufano, Lucas" userId="686625fe-c776-4e66-aaf7-316a7efd7564" providerId="ADAL" clId="{9CB89B22-E855-9840-ACC0-165F371B7557}" dt="2020-10-30T20:55:39.614" v="15516" actId="164"/>
          <ac:spMkLst>
            <pc:docMk/>
            <pc:sldMk cId="2420387452" sldId="331"/>
            <ac:spMk id="51" creationId="{6D52FD85-5620-574F-90C6-C2DB29122DA8}"/>
          </ac:spMkLst>
        </pc:spChg>
        <pc:grpChg chg="add mod">
          <ac:chgData name="Tufano, Lucas" userId="686625fe-c776-4e66-aaf7-316a7efd7564" providerId="ADAL" clId="{9CB89B22-E855-9840-ACC0-165F371B7557}" dt="2020-10-21T21:38:21.342" v="13780" actId="164"/>
          <ac:grpSpMkLst>
            <pc:docMk/>
            <pc:sldMk cId="2420387452" sldId="331"/>
            <ac:grpSpMk id="2" creationId="{CF7A3365-22AF-704B-9A69-A33E801AA72F}"/>
          </ac:grpSpMkLst>
        </pc:grpChg>
        <pc:grpChg chg="add del mod">
          <ac:chgData name="Tufano, Lucas" userId="686625fe-c776-4e66-aaf7-316a7efd7564" providerId="ADAL" clId="{9CB89B22-E855-9840-ACC0-165F371B7557}" dt="2020-10-22T14:55:54.712" v="15182" actId="165"/>
          <ac:grpSpMkLst>
            <pc:docMk/>
            <pc:sldMk cId="2420387452" sldId="331"/>
            <ac:grpSpMk id="5" creationId="{63F83066-C6EA-6A42-BC2E-F30CA29B9986}"/>
          </ac:grpSpMkLst>
        </pc:grpChg>
        <pc:grpChg chg="add del mod">
          <ac:chgData name="Tufano, Lucas" userId="686625fe-c776-4e66-aaf7-316a7efd7564" providerId="ADAL" clId="{9CB89B22-E855-9840-ACC0-165F371B7557}" dt="2020-10-21T21:40:07.317" v="13852" actId="165"/>
          <ac:grpSpMkLst>
            <pc:docMk/>
            <pc:sldMk cId="2420387452" sldId="331"/>
            <ac:grpSpMk id="6" creationId="{16687BFD-C4F3-424B-9AFF-82951BF17C11}"/>
          </ac:grpSpMkLst>
        </pc:grpChg>
        <pc:grpChg chg="add mod">
          <ac:chgData name="Tufano, Lucas" userId="686625fe-c776-4e66-aaf7-316a7efd7564" providerId="ADAL" clId="{9CB89B22-E855-9840-ACC0-165F371B7557}" dt="2020-10-30T20:58:29.693" v="15539" actId="1076"/>
          <ac:grpSpMkLst>
            <pc:docMk/>
            <pc:sldMk cId="2420387452" sldId="331"/>
            <ac:grpSpMk id="9" creationId="{59321E37-C538-264B-90AD-294D8452C00D}"/>
          </ac:grpSpMkLst>
        </pc:grpChg>
        <pc:grpChg chg="add del mod">
          <ac:chgData name="Tufano, Lucas" userId="686625fe-c776-4e66-aaf7-316a7efd7564" providerId="ADAL" clId="{9CB89B22-E855-9840-ACC0-165F371B7557}" dt="2020-10-30T20:50:37.669" v="15398" actId="165"/>
          <ac:grpSpMkLst>
            <pc:docMk/>
            <pc:sldMk cId="2420387452" sldId="331"/>
            <ac:grpSpMk id="24" creationId="{8A242341-F8CF-BC42-A0C2-8D62CD007DD9}"/>
          </ac:grpSpMkLst>
        </pc:grpChg>
        <pc:grpChg chg="add mod">
          <ac:chgData name="Tufano, Lucas" userId="686625fe-c776-4e66-aaf7-316a7efd7564" providerId="ADAL" clId="{9CB89B22-E855-9840-ACC0-165F371B7557}" dt="2020-10-30T21:03:43.978" v="15592" actId="1076"/>
          <ac:grpSpMkLst>
            <pc:docMk/>
            <pc:sldMk cId="2420387452" sldId="331"/>
            <ac:grpSpMk id="29" creationId="{804F05C1-9186-FA43-8EB4-8A7FDB61F218}"/>
          </ac:grpSpMkLst>
        </pc:grpChg>
        <pc:grpChg chg="add mod">
          <ac:chgData name="Tufano, Lucas" userId="686625fe-c776-4e66-aaf7-316a7efd7564" providerId="ADAL" clId="{9CB89B22-E855-9840-ACC0-165F371B7557}" dt="2020-10-30T20:58:22.509" v="15538" actId="1076"/>
          <ac:grpSpMkLst>
            <pc:docMk/>
            <pc:sldMk cId="2420387452" sldId="331"/>
            <ac:grpSpMk id="35" creationId="{732D2E66-A050-3F4E-8657-3A6477F3989E}"/>
          </ac:grpSpMkLst>
        </pc:grpChg>
        <pc:grpChg chg="add mod">
          <ac:chgData name="Tufano, Lucas" userId="686625fe-c776-4e66-aaf7-316a7efd7564" providerId="ADAL" clId="{9CB89B22-E855-9840-ACC0-165F371B7557}" dt="2020-10-30T21:00:10.577" v="15554" actId="14861"/>
          <ac:grpSpMkLst>
            <pc:docMk/>
            <pc:sldMk cId="2420387452" sldId="331"/>
            <ac:grpSpMk id="57" creationId="{A71D382C-F94A-694B-AD2B-BEAC934AD66D}"/>
          </ac:grpSpMkLst>
        </pc:grpChg>
        <pc:grpChg chg="add mod">
          <ac:chgData name="Tufano, Lucas" userId="686625fe-c776-4e66-aaf7-316a7efd7564" providerId="ADAL" clId="{9CB89B22-E855-9840-ACC0-165F371B7557}" dt="2020-10-30T21:03:33.803" v="15591" actId="1076"/>
          <ac:grpSpMkLst>
            <pc:docMk/>
            <pc:sldMk cId="2420387452" sldId="331"/>
            <ac:grpSpMk id="4096" creationId="{EAA735E1-8699-CE4E-91C2-DB1CF2EE82F7}"/>
          </ac:grpSpMkLst>
        </pc:grpChg>
        <pc:picChg chg="add del mod">
          <ac:chgData name="Tufano, Lucas" userId="686625fe-c776-4e66-aaf7-316a7efd7564" providerId="ADAL" clId="{9CB89B22-E855-9840-ACC0-165F371B7557}" dt="2020-10-30T20:44:24.207" v="15268" actId="478"/>
          <ac:picMkLst>
            <pc:docMk/>
            <pc:sldMk cId="2420387452" sldId="331"/>
            <ac:picMk id="5" creationId="{F43912C6-0845-B84B-A583-46584E4C91D1}"/>
          </ac:picMkLst>
        </pc:picChg>
        <pc:picChg chg="del mod">
          <ac:chgData name="Tufano, Lucas" userId="686625fe-c776-4e66-aaf7-316a7efd7564" providerId="ADAL" clId="{9CB89B22-E855-9840-ACC0-165F371B7557}" dt="2020-10-30T20:41:33.716" v="15211" actId="478"/>
          <ac:picMkLst>
            <pc:docMk/>
            <pc:sldMk cId="2420387452" sldId="331"/>
            <ac:picMk id="7" creationId="{A4742D8D-3D61-D742-BAB7-558E121C65C0}"/>
          </ac:picMkLst>
        </pc:picChg>
        <pc:picChg chg="mod topLvl modCrop">
          <ac:chgData name="Tufano, Lucas" userId="686625fe-c776-4e66-aaf7-316a7efd7564" providerId="ADAL" clId="{9CB89B22-E855-9840-ACC0-165F371B7557}" dt="2020-11-02T22:59:06.427" v="17158" actId="732"/>
          <ac:picMkLst>
            <pc:docMk/>
            <pc:sldMk cId="2420387452" sldId="331"/>
            <ac:picMk id="8" creationId="{4F93B04A-4B91-4149-A239-528A1009F2FE}"/>
          </ac:picMkLst>
        </pc:picChg>
        <pc:picChg chg="mod topLvl modCrop">
          <ac:chgData name="Tufano, Lucas" userId="686625fe-c776-4e66-aaf7-316a7efd7564" providerId="ADAL" clId="{9CB89B22-E855-9840-ACC0-165F371B7557}" dt="2020-10-30T21:21:17.559" v="15783" actId="1035"/>
          <ac:picMkLst>
            <pc:docMk/>
            <pc:sldMk cId="2420387452" sldId="331"/>
            <ac:picMk id="10" creationId="{1C681986-71A5-1E4F-AD22-EB9185039415}"/>
          </ac:picMkLst>
        </pc:picChg>
        <pc:picChg chg="mod topLvl">
          <ac:chgData name="Tufano, Lucas" userId="686625fe-c776-4e66-aaf7-316a7efd7564" providerId="ADAL" clId="{9CB89B22-E855-9840-ACC0-165F371B7557}" dt="2020-10-21T21:40:32.261" v="13855" actId="164"/>
          <ac:picMkLst>
            <pc:docMk/>
            <pc:sldMk cId="2420387452" sldId="331"/>
            <ac:picMk id="11" creationId="{3B317CE8-8496-564A-8565-A2F3D109ADF6}"/>
          </ac:picMkLst>
        </pc:picChg>
        <pc:picChg chg="mod topLvl modCrop">
          <ac:chgData name="Tufano, Lucas" userId="686625fe-c776-4e66-aaf7-316a7efd7564" providerId="ADAL" clId="{9CB89B22-E855-9840-ACC0-165F371B7557}" dt="2020-10-30T21:21:17.559" v="15783" actId="1035"/>
          <ac:picMkLst>
            <pc:docMk/>
            <pc:sldMk cId="2420387452" sldId="331"/>
            <ac:picMk id="12" creationId="{6852490E-78D8-CB43-BA62-50DE15E8B22E}"/>
          </ac:picMkLst>
        </pc:picChg>
        <pc:picChg chg="add del mod">
          <ac:chgData name="Tufano, Lucas" userId="686625fe-c776-4e66-aaf7-316a7efd7564" providerId="ADAL" clId="{9CB89B22-E855-9840-ACC0-165F371B7557}" dt="2020-10-30T20:44:24.207" v="15268" actId="478"/>
          <ac:picMkLst>
            <pc:docMk/>
            <pc:sldMk cId="2420387452" sldId="331"/>
            <ac:picMk id="13" creationId="{435D3B19-0D47-E34B-AE4C-ACBC4B53E0A8}"/>
          </ac:picMkLst>
        </pc:picChg>
        <pc:picChg chg="add del mod topLvl modCrop">
          <ac:chgData name="Tufano, Lucas" userId="686625fe-c776-4e66-aaf7-316a7efd7564" providerId="ADAL" clId="{9CB89B22-E855-9840-ACC0-165F371B7557}" dt="2020-10-30T21:21:17.559" v="15783" actId="1035"/>
          <ac:picMkLst>
            <pc:docMk/>
            <pc:sldMk cId="2420387452" sldId="331"/>
            <ac:picMk id="14" creationId="{D4AC0BA1-BBC0-284A-9274-24D5AB9D583A}"/>
          </ac:picMkLst>
        </pc:picChg>
        <pc:picChg chg="mod">
          <ac:chgData name="Tufano, Lucas" userId="686625fe-c776-4e66-aaf7-316a7efd7564" providerId="ADAL" clId="{9CB89B22-E855-9840-ACC0-165F371B7557}" dt="2020-11-02T22:10:07.987" v="16306" actId="14100"/>
          <ac:picMkLst>
            <pc:docMk/>
            <pc:sldMk cId="2420387452" sldId="331"/>
            <ac:picMk id="15" creationId="{A3B828F8-8BAB-CD42-97B3-3593C90B85D5}"/>
          </ac:picMkLst>
        </pc:picChg>
        <pc:picChg chg="add del mod">
          <ac:chgData name="Tufano, Lucas" userId="686625fe-c776-4e66-aaf7-316a7efd7564" providerId="ADAL" clId="{9CB89B22-E855-9840-ACC0-165F371B7557}" dt="2020-10-30T20:44:24.207" v="15268" actId="478"/>
          <ac:picMkLst>
            <pc:docMk/>
            <pc:sldMk cId="2420387452" sldId="331"/>
            <ac:picMk id="17" creationId="{3341DF50-1160-5B41-A3E7-D57D71BA9FCC}"/>
          </ac:picMkLst>
        </pc:picChg>
        <pc:picChg chg="add del mod">
          <ac:chgData name="Tufano, Lucas" userId="686625fe-c776-4e66-aaf7-316a7efd7564" providerId="ADAL" clId="{9CB89B22-E855-9840-ACC0-165F371B7557}" dt="2020-10-30T20:44:24.207" v="15268" actId="478"/>
          <ac:picMkLst>
            <pc:docMk/>
            <pc:sldMk cId="2420387452" sldId="331"/>
            <ac:picMk id="19" creationId="{8100CA76-0564-7742-AE05-9A719DE3DDF7}"/>
          </ac:picMkLst>
        </pc:picChg>
        <pc:picChg chg="mod">
          <ac:chgData name="Tufano, Lucas" userId="686625fe-c776-4e66-aaf7-316a7efd7564" providerId="ADAL" clId="{9CB89B22-E855-9840-ACC0-165F371B7557}" dt="2020-10-30T21:00:04.615" v="15553" actId="164"/>
          <ac:picMkLst>
            <pc:docMk/>
            <pc:sldMk cId="2420387452" sldId="331"/>
            <ac:picMk id="30" creationId="{E7786B99-9D91-0044-B2A0-F3ACD9D31AFD}"/>
          </ac:picMkLst>
        </pc:picChg>
        <pc:picChg chg="add mod">
          <ac:chgData name="Tufano, Lucas" userId="686625fe-c776-4e66-aaf7-316a7efd7564" providerId="ADAL" clId="{9CB89B22-E855-9840-ACC0-165F371B7557}" dt="2020-10-30T21:04:02.766" v="15594" actId="1076"/>
          <ac:picMkLst>
            <pc:docMk/>
            <pc:sldMk cId="2420387452" sldId="331"/>
            <ac:picMk id="44" creationId="{B5387264-DE91-264B-AB15-1EA5D8DE000B}"/>
          </ac:picMkLst>
        </pc:picChg>
        <pc:picChg chg="add mod">
          <ac:chgData name="Tufano, Lucas" userId="686625fe-c776-4e66-aaf7-316a7efd7564" providerId="ADAL" clId="{9CB89B22-E855-9840-ACC0-165F371B7557}" dt="2020-10-30T21:03:28.496" v="15590" actId="1076"/>
          <ac:picMkLst>
            <pc:docMk/>
            <pc:sldMk cId="2420387452" sldId="331"/>
            <ac:picMk id="1026" creationId="{10ADB371-5004-A040-AF49-BC847D45CAFA}"/>
          </ac:picMkLst>
        </pc:picChg>
        <pc:picChg chg="del mod">
          <ac:chgData name="Tufano, Lucas" userId="686625fe-c776-4e66-aaf7-316a7efd7564" providerId="ADAL" clId="{9CB89B22-E855-9840-ACC0-165F371B7557}" dt="2020-10-30T20:41:33.716" v="15211" actId="478"/>
          <ac:picMkLst>
            <pc:docMk/>
            <pc:sldMk cId="2420387452" sldId="331"/>
            <ac:picMk id="1032" creationId="{D5FD0B30-4CF9-3342-8FD0-734E0A2E67EF}"/>
          </ac:picMkLst>
        </pc:picChg>
        <pc:picChg chg="del mod">
          <ac:chgData name="Tufano, Lucas" userId="686625fe-c776-4e66-aaf7-316a7efd7564" providerId="ADAL" clId="{9CB89B22-E855-9840-ACC0-165F371B7557}" dt="2020-10-30T20:41:33.716" v="15211" actId="478"/>
          <ac:picMkLst>
            <pc:docMk/>
            <pc:sldMk cId="2420387452" sldId="331"/>
            <ac:picMk id="1034" creationId="{A1854FFA-88FF-D34E-BD3B-D9A1E98DA269}"/>
          </ac:picMkLst>
        </pc:picChg>
        <pc:picChg chg="del mod">
          <ac:chgData name="Tufano, Lucas" userId="686625fe-c776-4e66-aaf7-316a7efd7564" providerId="ADAL" clId="{9CB89B22-E855-9840-ACC0-165F371B7557}" dt="2020-10-30T20:41:33.716" v="15211" actId="478"/>
          <ac:picMkLst>
            <pc:docMk/>
            <pc:sldMk cId="2420387452" sldId="331"/>
            <ac:picMk id="1036" creationId="{70E06EE7-F601-B84B-92A9-5D64BC6E5C08}"/>
          </ac:picMkLst>
        </pc:picChg>
        <pc:picChg chg="del mod">
          <ac:chgData name="Tufano, Lucas" userId="686625fe-c776-4e66-aaf7-316a7efd7564" providerId="ADAL" clId="{9CB89B22-E855-9840-ACC0-165F371B7557}" dt="2020-10-30T20:41:33.716" v="15211" actId="478"/>
          <ac:picMkLst>
            <pc:docMk/>
            <pc:sldMk cId="2420387452" sldId="331"/>
            <ac:picMk id="1038" creationId="{3EEE64C4-6314-324E-920F-F6F16AA8CFEA}"/>
          </ac:picMkLst>
        </pc:picChg>
        <pc:picChg chg="mod">
          <ac:chgData name="Tufano, Lucas" userId="686625fe-c776-4e66-aaf7-316a7efd7564" providerId="ADAL" clId="{9CB89B22-E855-9840-ACC0-165F371B7557}" dt="2020-10-30T21:03:33.803" v="15591" actId="1076"/>
          <ac:picMkLst>
            <pc:docMk/>
            <pc:sldMk cId="2420387452" sldId="331"/>
            <ac:picMk id="1042" creationId="{122552AB-4BE7-154F-BFD4-0F3FDCB71D0C}"/>
          </ac:picMkLst>
        </pc:picChg>
        <pc:picChg chg="add del mod">
          <ac:chgData name="Tufano, Lucas" userId="686625fe-c776-4e66-aaf7-316a7efd7564" providerId="ADAL" clId="{9CB89B22-E855-9840-ACC0-165F371B7557}" dt="2020-10-30T21:02:40.515" v="15581" actId="478"/>
          <ac:picMkLst>
            <pc:docMk/>
            <pc:sldMk cId="2420387452" sldId="331"/>
            <ac:picMk id="4098" creationId="{D5497509-D9D7-4141-B40C-D24EDBA87B82}"/>
          </ac:picMkLst>
        </pc:picChg>
        <pc:cxnChg chg="add mod">
          <ac:chgData name="Tufano, Lucas" userId="686625fe-c776-4e66-aaf7-316a7efd7564" providerId="ADAL" clId="{9CB89B22-E855-9840-ACC0-165F371B7557}" dt="2020-11-02T22:10:07.987" v="16306" actId="14100"/>
          <ac:cxnSpMkLst>
            <pc:docMk/>
            <pc:sldMk cId="2420387452" sldId="331"/>
            <ac:cxnSpMk id="28" creationId="{A08BC336-8735-134C-A808-DA700C8CF001}"/>
          </ac:cxnSpMkLst>
        </pc:cxnChg>
        <pc:cxnChg chg="add mod">
          <ac:chgData name="Tufano, Lucas" userId="686625fe-c776-4e66-aaf7-316a7efd7564" providerId="ADAL" clId="{9CB89B22-E855-9840-ACC0-165F371B7557}" dt="2020-10-30T21:21:42.848" v="15785" actId="14100"/>
          <ac:cxnSpMkLst>
            <pc:docMk/>
            <pc:sldMk cId="2420387452" sldId="331"/>
            <ac:cxnSpMk id="31" creationId="{B8E6B996-F58A-7A44-8F07-0DD160267392}"/>
          </ac:cxnSpMkLst>
        </pc:cxnChg>
        <pc:cxnChg chg="add mod">
          <ac:chgData name="Tufano, Lucas" userId="686625fe-c776-4e66-aaf7-316a7efd7564" providerId="ADAL" clId="{9CB89B22-E855-9840-ACC0-165F371B7557}" dt="2020-10-30T21:20:55.342" v="15770" actId="14100"/>
          <ac:cxnSpMkLst>
            <pc:docMk/>
            <pc:sldMk cId="2420387452" sldId="331"/>
            <ac:cxnSpMk id="37" creationId="{3F2FC0DC-8760-2E43-BF7E-59CB54351A3A}"/>
          </ac:cxnSpMkLst>
        </pc:cxnChg>
        <pc:cxnChg chg="add mod">
          <ac:chgData name="Tufano, Lucas" userId="686625fe-c776-4e66-aaf7-316a7efd7564" providerId="ADAL" clId="{9CB89B22-E855-9840-ACC0-165F371B7557}" dt="2020-10-30T21:21:17.559" v="15783" actId="1035"/>
          <ac:cxnSpMkLst>
            <pc:docMk/>
            <pc:sldMk cId="2420387452" sldId="331"/>
            <ac:cxnSpMk id="41" creationId="{35C3B493-A978-FB4B-87FA-D242E2C1B6BA}"/>
          </ac:cxnSpMkLst>
        </pc:cxnChg>
      </pc:sldChg>
      <pc:sldChg chg="addSp delSp modSp new mod modAnim">
        <pc:chgData name="Tufano, Lucas" userId="686625fe-c776-4e66-aaf7-316a7efd7564" providerId="ADAL" clId="{9CB89B22-E855-9840-ACC0-165F371B7557}" dt="2020-11-02T22:54:45.749" v="17152" actId="14100"/>
        <pc:sldMkLst>
          <pc:docMk/>
          <pc:sldMk cId="632289098" sldId="332"/>
        </pc:sldMkLst>
        <pc:spChg chg="del">
          <ac:chgData name="Tufano, Lucas" userId="686625fe-c776-4e66-aaf7-316a7efd7564" providerId="ADAL" clId="{9CB89B22-E855-9840-ACC0-165F371B7557}" dt="2020-11-02T22:41:35.810" v="16676" actId="478"/>
          <ac:spMkLst>
            <pc:docMk/>
            <pc:sldMk cId="632289098" sldId="332"/>
            <ac:spMk id="2" creationId="{8E355FE2-E60F-5E49-B781-D25C241B94BF}"/>
          </ac:spMkLst>
        </pc:spChg>
        <pc:spChg chg="add mod">
          <ac:chgData name="Tufano, Lucas" userId="686625fe-c776-4e66-aaf7-316a7efd7564" providerId="ADAL" clId="{9CB89B22-E855-9840-ACC0-165F371B7557}" dt="2020-11-02T22:53:18.934" v="17137" actId="1076"/>
          <ac:spMkLst>
            <pc:docMk/>
            <pc:sldMk cId="632289098" sldId="332"/>
            <ac:spMk id="3" creationId="{CF12A13B-D7B3-A54D-845F-02F6C55943B6}"/>
          </ac:spMkLst>
        </pc:spChg>
        <pc:spChg chg="add mod">
          <ac:chgData name="Tufano, Lucas" userId="686625fe-c776-4e66-aaf7-316a7efd7564" providerId="ADAL" clId="{9CB89B22-E855-9840-ACC0-165F371B7557}" dt="2020-11-02T22:49:58.355" v="17090" actId="20577"/>
          <ac:spMkLst>
            <pc:docMk/>
            <pc:sldMk cId="632289098" sldId="332"/>
            <ac:spMk id="7" creationId="{2561DBA3-E307-DE45-AFAC-FFFEC0348152}"/>
          </ac:spMkLst>
        </pc:spChg>
        <pc:picChg chg="add mod">
          <ac:chgData name="Tufano, Lucas" userId="686625fe-c776-4e66-aaf7-316a7efd7564" providerId="ADAL" clId="{9CB89B22-E855-9840-ACC0-165F371B7557}" dt="2020-11-02T22:48:58.723" v="17041" actId="1076"/>
          <ac:picMkLst>
            <pc:docMk/>
            <pc:sldMk cId="632289098" sldId="332"/>
            <ac:picMk id="4" creationId="{623F1A33-40E1-C343-AC67-10E810FF7EAA}"/>
          </ac:picMkLst>
        </pc:picChg>
        <pc:picChg chg="add del mod">
          <ac:chgData name="Tufano, Lucas" userId="686625fe-c776-4e66-aaf7-316a7efd7564" providerId="ADAL" clId="{9CB89B22-E855-9840-ACC0-165F371B7557}" dt="2020-11-02T22:48:43.477" v="17037" actId="478"/>
          <ac:picMkLst>
            <pc:docMk/>
            <pc:sldMk cId="632289098" sldId="332"/>
            <ac:picMk id="5" creationId="{93F7CCA7-3EBD-034E-9C87-4817CFC0E784}"/>
          </ac:picMkLst>
        </pc:picChg>
        <pc:picChg chg="add mod">
          <ac:chgData name="Tufano, Lucas" userId="686625fe-c776-4e66-aaf7-316a7efd7564" providerId="ADAL" clId="{9CB89B22-E855-9840-ACC0-165F371B7557}" dt="2020-11-02T22:48:54.968" v="17040" actId="1076"/>
          <ac:picMkLst>
            <pc:docMk/>
            <pc:sldMk cId="632289098" sldId="332"/>
            <ac:picMk id="6" creationId="{2293018B-5D5E-C348-B678-B0F5ABA5A96F}"/>
          </ac:picMkLst>
        </pc:picChg>
        <pc:picChg chg="add mod">
          <ac:chgData name="Tufano, Lucas" userId="686625fe-c776-4e66-aaf7-316a7efd7564" providerId="ADAL" clId="{9CB89B22-E855-9840-ACC0-165F371B7557}" dt="2020-11-02T22:53:08.297" v="17132" actId="1076"/>
          <ac:picMkLst>
            <pc:docMk/>
            <pc:sldMk cId="632289098" sldId="332"/>
            <ac:picMk id="8" creationId="{C071E5E8-B994-FE47-90AC-104560A0A852}"/>
          </ac:picMkLst>
        </pc:picChg>
        <pc:picChg chg="add mod">
          <ac:chgData name="Tufano, Lucas" userId="686625fe-c776-4e66-aaf7-316a7efd7564" providerId="ADAL" clId="{9CB89B22-E855-9840-ACC0-165F371B7557}" dt="2020-11-02T22:54:45.749" v="17152" actId="14100"/>
          <ac:picMkLst>
            <pc:docMk/>
            <pc:sldMk cId="632289098" sldId="332"/>
            <ac:picMk id="9" creationId="{52D49729-5EB6-BB45-984E-5CFFF76D3110}"/>
          </ac:picMkLst>
        </pc:picChg>
        <pc:picChg chg="add mod">
          <ac:chgData name="Tufano, Lucas" userId="686625fe-c776-4e66-aaf7-316a7efd7564" providerId="ADAL" clId="{9CB89B22-E855-9840-ACC0-165F371B7557}" dt="2020-11-02T22:54:41.759" v="17151" actId="1076"/>
          <ac:picMkLst>
            <pc:docMk/>
            <pc:sldMk cId="632289098" sldId="332"/>
            <ac:picMk id="10" creationId="{80D2884E-3BD6-AE48-BFD1-8C1271E4FE66}"/>
          </ac:picMkLst>
        </pc:picChg>
        <pc:picChg chg="add mod">
          <ac:chgData name="Tufano, Lucas" userId="686625fe-c776-4e66-aaf7-316a7efd7564" providerId="ADAL" clId="{9CB89B22-E855-9840-ACC0-165F371B7557}" dt="2020-11-02T22:53:55.470" v="17149" actId="1076"/>
          <ac:picMkLst>
            <pc:docMk/>
            <pc:sldMk cId="632289098" sldId="332"/>
            <ac:picMk id="11" creationId="{E3E3E3C6-6588-4048-8513-6E6AF085B928}"/>
          </ac:picMkLst>
        </pc:picChg>
      </pc:sldChg>
    </pc:docChg>
  </pc:docChgLst>
  <pc:docChgLst>
    <pc:chgData name="Tufano, Lucas" userId="686625fe-c776-4e66-aaf7-316a7efd7564" providerId="ADAL" clId="{C44961AD-9146-CD48-B6FC-ACD19CF92D0C}"/>
    <pc:docChg chg="undo custSel modSld">
      <pc:chgData name="Tufano, Lucas" userId="686625fe-c776-4e66-aaf7-316a7efd7564" providerId="ADAL" clId="{C44961AD-9146-CD48-B6FC-ACD19CF92D0C}" dt="2021-01-28T16:16:27.065" v="993" actId="20577"/>
      <pc:docMkLst>
        <pc:docMk/>
      </pc:docMkLst>
      <pc:sldChg chg="modSp mod">
        <pc:chgData name="Tufano, Lucas" userId="686625fe-c776-4e66-aaf7-316a7efd7564" providerId="ADAL" clId="{C44961AD-9146-CD48-B6FC-ACD19CF92D0C}" dt="2021-01-28T16:13:44.087" v="989" actId="20577"/>
        <pc:sldMkLst>
          <pc:docMk/>
          <pc:sldMk cId="533752906" sldId="297"/>
        </pc:sldMkLst>
        <pc:spChg chg="mod">
          <ac:chgData name="Tufano, Lucas" userId="686625fe-c776-4e66-aaf7-316a7efd7564" providerId="ADAL" clId="{C44961AD-9146-CD48-B6FC-ACD19CF92D0C}" dt="2021-01-28T16:13:44.087" v="989" actId="20577"/>
          <ac:spMkLst>
            <pc:docMk/>
            <pc:sldMk cId="533752906" sldId="297"/>
            <ac:spMk id="3" creationId="{00000000-0000-0000-0000-000000000000}"/>
          </ac:spMkLst>
        </pc:spChg>
      </pc:sldChg>
      <pc:sldChg chg="addSp delSp modSp mod">
        <pc:chgData name="Tufano, Lucas" userId="686625fe-c776-4e66-aaf7-316a7efd7564" providerId="ADAL" clId="{C44961AD-9146-CD48-B6FC-ACD19CF92D0C}" dt="2021-01-20T19:33:09.141" v="105"/>
        <pc:sldMkLst>
          <pc:docMk/>
          <pc:sldMk cId="758764790" sldId="321"/>
        </pc:sldMkLst>
        <pc:picChg chg="add mod">
          <ac:chgData name="Tufano, Lucas" userId="686625fe-c776-4e66-aaf7-316a7efd7564" providerId="ADAL" clId="{C44961AD-9146-CD48-B6FC-ACD19CF92D0C}" dt="2021-01-20T19:33:09.141" v="105"/>
          <ac:picMkLst>
            <pc:docMk/>
            <pc:sldMk cId="758764790" sldId="321"/>
            <ac:picMk id="19" creationId="{B3008A18-7D20-D240-B2DB-7C97A4FF1703}"/>
          </ac:picMkLst>
        </pc:picChg>
        <pc:picChg chg="del">
          <ac:chgData name="Tufano, Lucas" userId="686625fe-c776-4e66-aaf7-316a7efd7564" providerId="ADAL" clId="{C44961AD-9146-CD48-B6FC-ACD19CF92D0C}" dt="2021-01-20T19:33:08.623" v="104" actId="478"/>
          <ac:picMkLst>
            <pc:docMk/>
            <pc:sldMk cId="758764790" sldId="321"/>
            <ac:picMk id="20" creationId="{8509F8D1-B5D6-484F-ABA9-903B776F7FCB}"/>
          </ac:picMkLst>
        </pc:picChg>
      </pc:sldChg>
      <pc:sldChg chg="addSp delSp modSp mod">
        <pc:chgData name="Tufano, Lucas" userId="686625fe-c776-4e66-aaf7-316a7efd7564" providerId="ADAL" clId="{C44961AD-9146-CD48-B6FC-ACD19CF92D0C}" dt="2021-01-20T19:33:14.010" v="107"/>
        <pc:sldMkLst>
          <pc:docMk/>
          <pc:sldMk cId="1286871278" sldId="325"/>
        </pc:sldMkLst>
        <pc:picChg chg="del">
          <ac:chgData name="Tufano, Lucas" userId="686625fe-c776-4e66-aaf7-316a7efd7564" providerId="ADAL" clId="{C44961AD-9146-CD48-B6FC-ACD19CF92D0C}" dt="2021-01-20T19:33:13.523" v="106" actId="478"/>
          <ac:picMkLst>
            <pc:docMk/>
            <pc:sldMk cId="1286871278" sldId="325"/>
            <ac:picMk id="3" creationId="{01BC2C55-BD85-AA40-BA37-645D93C17D27}"/>
          </ac:picMkLst>
        </pc:picChg>
        <pc:picChg chg="add mod">
          <ac:chgData name="Tufano, Lucas" userId="686625fe-c776-4e66-aaf7-316a7efd7564" providerId="ADAL" clId="{C44961AD-9146-CD48-B6FC-ACD19CF92D0C}" dt="2021-01-20T19:33:14.010" v="107"/>
          <ac:picMkLst>
            <pc:docMk/>
            <pc:sldMk cId="1286871278" sldId="325"/>
            <ac:picMk id="26" creationId="{606E10DD-62EC-C840-BD4A-0A46C820A69E}"/>
          </ac:picMkLst>
        </pc:picChg>
      </pc:sldChg>
      <pc:sldChg chg="addSp delSp modSp mod">
        <pc:chgData name="Tufano, Lucas" userId="686625fe-c776-4e66-aaf7-316a7efd7564" providerId="ADAL" clId="{C44961AD-9146-CD48-B6FC-ACD19CF92D0C}" dt="2021-01-20T19:33:26.876" v="113"/>
        <pc:sldMkLst>
          <pc:docMk/>
          <pc:sldMk cId="817874499" sldId="326"/>
        </pc:sldMkLst>
        <pc:picChg chg="del">
          <ac:chgData name="Tufano, Lucas" userId="686625fe-c776-4e66-aaf7-316a7efd7564" providerId="ADAL" clId="{C44961AD-9146-CD48-B6FC-ACD19CF92D0C}" dt="2021-01-20T19:33:26.592" v="112" actId="478"/>
          <ac:picMkLst>
            <pc:docMk/>
            <pc:sldMk cId="817874499" sldId="326"/>
            <ac:picMk id="5" creationId="{094DD261-BDDC-1442-BA9C-C88C5E52AF17}"/>
          </ac:picMkLst>
        </pc:picChg>
        <pc:picChg chg="add mod">
          <ac:chgData name="Tufano, Lucas" userId="686625fe-c776-4e66-aaf7-316a7efd7564" providerId="ADAL" clId="{C44961AD-9146-CD48-B6FC-ACD19CF92D0C}" dt="2021-01-20T19:33:26.876" v="113"/>
          <ac:picMkLst>
            <pc:docMk/>
            <pc:sldMk cId="817874499" sldId="326"/>
            <ac:picMk id="24" creationId="{7743C4B1-1028-2A46-BD06-3044F7C8835B}"/>
          </ac:picMkLst>
        </pc:picChg>
      </pc:sldChg>
      <pc:sldChg chg="addSp delSp modSp mod">
        <pc:chgData name="Tufano, Lucas" userId="686625fe-c776-4e66-aaf7-316a7efd7564" providerId="ADAL" clId="{C44961AD-9146-CD48-B6FC-ACD19CF92D0C}" dt="2021-01-20T19:33:29.810" v="115"/>
        <pc:sldMkLst>
          <pc:docMk/>
          <pc:sldMk cId="638900945" sldId="327"/>
        </pc:sldMkLst>
        <pc:picChg chg="del">
          <ac:chgData name="Tufano, Lucas" userId="686625fe-c776-4e66-aaf7-316a7efd7564" providerId="ADAL" clId="{C44961AD-9146-CD48-B6FC-ACD19CF92D0C}" dt="2021-01-20T19:33:29.489" v="114" actId="478"/>
          <ac:picMkLst>
            <pc:docMk/>
            <pc:sldMk cId="638900945" sldId="327"/>
            <ac:picMk id="3" creationId="{748C3125-5B3A-F544-833F-92DC45949EC9}"/>
          </ac:picMkLst>
        </pc:picChg>
        <pc:picChg chg="add mod">
          <ac:chgData name="Tufano, Lucas" userId="686625fe-c776-4e66-aaf7-316a7efd7564" providerId="ADAL" clId="{C44961AD-9146-CD48-B6FC-ACD19CF92D0C}" dt="2021-01-20T19:33:29.810" v="115"/>
          <ac:picMkLst>
            <pc:docMk/>
            <pc:sldMk cId="638900945" sldId="327"/>
            <ac:picMk id="18" creationId="{E1093228-B798-374C-9D1B-4E79102B4890}"/>
          </ac:picMkLst>
        </pc:picChg>
      </pc:sldChg>
      <pc:sldChg chg="addSp delSp modSp mod">
        <pc:chgData name="Tufano, Lucas" userId="686625fe-c776-4e66-aaf7-316a7efd7564" providerId="ADAL" clId="{C44961AD-9146-CD48-B6FC-ACD19CF92D0C}" dt="2021-01-20T19:33:18.612" v="109"/>
        <pc:sldMkLst>
          <pc:docMk/>
          <pc:sldMk cId="928975746" sldId="328"/>
        </pc:sldMkLst>
        <pc:spChg chg="mod">
          <ac:chgData name="Tufano, Lucas" userId="686625fe-c776-4e66-aaf7-316a7efd7564" providerId="ADAL" clId="{C44961AD-9146-CD48-B6FC-ACD19CF92D0C}" dt="2021-01-15T20:31:21.479" v="11" actId="20577"/>
          <ac:spMkLst>
            <pc:docMk/>
            <pc:sldMk cId="928975746" sldId="328"/>
            <ac:spMk id="35" creationId="{A7312D81-A2C6-DF4D-8298-18CABE072BC0}"/>
          </ac:spMkLst>
        </pc:spChg>
        <pc:picChg chg="del">
          <ac:chgData name="Tufano, Lucas" userId="686625fe-c776-4e66-aaf7-316a7efd7564" providerId="ADAL" clId="{C44961AD-9146-CD48-B6FC-ACD19CF92D0C}" dt="2021-01-20T19:33:18.176" v="108" actId="478"/>
          <ac:picMkLst>
            <pc:docMk/>
            <pc:sldMk cId="928975746" sldId="328"/>
            <ac:picMk id="5" creationId="{901F97C9-690A-C94F-AE5E-FBE9B6F393B0}"/>
          </ac:picMkLst>
        </pc:picChg>
        <pc:picChg chg="add mod">
          <ac:chgData name="Tufano, Lucas" userId="686625fe-c776-4e66-aaf7-316a7efd7564" providerId="ADAL" clId="{C44961AD-9146-CD48-B6FC-ACD19CF92D0C}" dt="2021-01-20T19:33:18.612" v="109"/>
          <ac:picMkLst>
            <pc:docMk/>
            <pc:sldMk cId="928975746" sldId="328"/>
            <ac:picMk id="21" creationId="{60F97F28-DE75-8342-90AB-E05427EBA2E8}"/>
          </ac:picMkLst>
        </pc:picChg>
      </pc:sldChg>
      <pc:sldChg chg="addSp delSp modSp mod">
        <pc:chgData name="Tufano, Lucas" userId="686625fe-c776-4e66-aaf7-316a7efd7564" providerId="ADAL" clId="{C44961AD-9146-CD48-B6FC-ACD19CF92D0C}" dt="2021-01-20T19:33:22.966" v="111"/>
        <pc:sldMkLst>
          <pc:docMk/>
          <pc:sldMk cId="1310723980" sldId="329"/>
        </pc:sldMkLst>
        <pc:picChg chg="del">
          <ac:chgData name="Tufano, Lucas" userId="686625fe-c776-4e66-aaf7-316a7efd7564" providerId="ADAL" clId="{C44961AD-9146-CD48-B6FC-ACD19CF92D0C}" dt="2021-01-20T19:33:22.580" v="110" actId="478"/>
          <ac:picMkLst>
            <pc:docMk/>
            <pc:sldMk cId="1310723980" sldId="329"/>
            <ac:picMk id="5" creationId="{901F97C9-690A-C94F-AE5E-FBE9B6F393B0}"/>
          </ac:picMkLst>
        </pc:picChg>
        <pc:picChg chg="add mod">
          <ac:chgData name="Tufano, Lucas" userId="686625fe-c776-4e66-aaf7-316a7efd7564" providerId="ADAL" clId="{C44961AD-9146-CD48-B6FC-ACD19CF92D0C}" dt="2021-01-20T19:33:22.966" v="111"/>
          <ac:picMkLst>
            <pc:docMk/>
            <pc:sldMk cId="1310723980" sldId="329"/>
            <ac:picMk id="18" creationId="{AF432340-32AC-2549-B79B-06B7985CB7A9}"/>
          </ac:picMkLst>
        </pc:picChg>
      </pc:sldChg>
      <pc:sldChg chg="addSp delSp modSp mod addAnim delAnim">
        <pc:chgData name="Tufano, Lucas" userId="686625fe-c776-4e66-aaf7-316a7efd7564" providerId="ADAL" clId="{C44961AD-9146-CD48-B6FC-ACD19CF92D0C}" dt="2021-01-20T19:32:58.282" v="103" actId="732"/>
        <pc:sldMkLst>
          <pc:docMk/>
          <pc:sldMk cId="2420387452" sldId="331"/>
        </pc:sldMkLst>
        <pc:spChg chg="mod">
          <ac:chgData name="Tufano, Lucas" userId="686625fe-c776-4e66-aaf7-316a7efd7564" providerId="ADAL" clId="{C44961AD-9146-CD48-B6FC-ACD19CF92D0C}" dt="2021-01-15T20:44:46.875" v="76" actId="1035"/>
          <ac:spMkLst>
            <pc:docMk/>
            <pc:sldMk cId="2420387452" sldId="331"/>
            <ac:spMk id="25" creationId="{D2D87324-4D82-8942-A908-0D0270C03F79}"/>
          </ac:spMkLst>
        </pc:spChg>
        <pc:spChg chg="mod">
          <ac:chgData name="Tufano, Lucas" userId="686625fe-c776-4e66-aaf7-316a7efd7564" providerId="ADAL" clId="{C44961AD-9146-CD48-B6FC-ACD19CF92D0C}" dt="2021-01-15T20:44:36.201" v="68" actId="1035"/>
          <ac:spMkLst>
            <pc:docMk/>
            <pc:sldMk cId="2420387452" sldId="331"/>
            <ac:spMk id="32" creationId="{05F87380-BAF9-1A45-88FA-324D72F4CF1E}"/>
          </ac:spMkLst>
        </pc:spChg>
        <pc:spChg chg="mod">
          <ac:chgData name="Tufano, Lucas" userId="686625fe-c776-4e66-aaf7-316a7efd7564" providerId="ADAL" clId="{C44961AD-9146-CD48-B6FC-ACD19CF92D0C}" dt="2021-01-15T20:45:35.313" v="98" actId="1038"/>
          <ac:spMkLst>
            <pc:docMk/>
            <pc:sldMk cId="2420387452" sldId="331"/>
            <ac:spMk id="36" creationId="{DD2A5030-94D5-7F4D-B3E2-E43D68A6C5CB}"/>
          </ac:spMkLst>
        </pc:spChg>
        <pc:spChg chg="mod">
          <ac:chgData name="Tufano, Lucas" userId="686625fe-c776-4e66-aaf7-316a7efd7564" providerId="ADAL" clId="{C44961AD-9146-CD48-B6FC-ACD19CF92D0C}" dt="2021-01-15T20:44:52.748" v="80" actId="1035"/>
          <ac:spMkLst>
            <pc:docMk/>
            <pc:sldMk cId="2420387452" sldId="331"/>
            <ac:spMk id="38" creationId="{D470A8CC-BD91-6145-BCD1-04847EC07C40}"/>
          </ac:spMkLst>
        </pc:spChg>
        <pc:spChg chg="mod">
          <ac:chgData name="Tufano, Lucas" userId="686625fe-c776-4e66-aaf7-316a7efd7564" providerId="ADAL" clId="{C44961AD-9146-CD48-B6FC-ACD19CF92D0C}" dt="2021-01-15T20:44:30.644" v="64" actId="1035"/>
          <ac:spMkLst>
            <pc:docMk/>
            <pc:sldMk cId="2420387452" sldId="331"/>
            <ac:spMk id="39" creationId="{D95567B0-D43E-524B-B93D-C58CB1CB07F2}"/>
          </ac:spMkLst>
        </pc:spChg>
        <pc:grpChg chg="mod">
          <ac:chgData name="Tufano, Lucas" userId="686625fe-c776-4e66-aaf7-316a7efd7564" providerId="ADAL" clId="{C44961AD-9146-CD48-B6FC-ACD19CF92D0C}" dt="2021-01-15T20:44:42.100" v="72" actId="1035"/>
          <ac:grpSpMkLst>
            <pc:docMk/>
            <pc:sldMk cId="2420387452" sldId="331"/>
            <ac:grpSpMk id="2" creationId="{D2384D59-4E04-3F42-A2B0-167080D6551F}"/>
          </ac:grpSpMkLst>
        </pc:grpChg>
        <pc:grpChg chg="add del">
          <ac:chgData name="Tufano, Lucas" userId="686625fe-c776-4e66-aaf7-316a7efd7564" providerId="ADAL" clId="{C44961AD-9146-CD48-B6FC-ACD19CF92D0C}" dt="2021-01-15T20:41:14.248" v="49" actId="478"/>
          <ac:grpSpMkLst>
            <pc:docMk/>
            <pc:sldMk cId="2420387452" sldId="331"/>
            <ac:grpSpMk id="35" creationId="{732D2E66-A050-3F4E-8657-3A6477F3989E}"/>
          </ac:grpSpMkLst>
        </pc:grpChg>
        <pc:picChg chg="mod modCrop">
          <ac:chgData name="Tufano, Lucas" userId="686625fe-c776-4e66-aaf7-316a7efd7564" providerId="ADAL" clId="{C44961AD-9146-CD48-B6FC-ACD19CF92D0C}" dt="2021-01-20T19:32:58.282" v="103" actId="732"/>
          <ac:picMkLst>
            <pc:docMk/>
            <pc:sldMk cId="2420387452" sldId="331"/>
            <ac:picMk id="3" creationId="{8B29AF9F-BF1E-BC4E-9283-E4968ED8904A}"/>
          </ac:picMkLst>
        </pc:picChg>
        <pc:picChg chg="add del mod">
          <ac:chgData name="Tufano, Lucas" userId="686625fe-c776-4e66-aaf7-316a7efd7564" providerId="ADAL" clId="{C44961AD-9146-CD48-B6FC-ACD19CF92D0C}" dt="2021-01-15T20:41:20.764" v="56" actId="931"/>
          <ac:picMkLst>
            <pc:docMk/>
            <pc:sldMk cId="2420387452" sldId="331"/>
            <ac:picMk id="6" creationId="{2754F0E6-523F-8649-9A3A-1DE22536B5BC}"/>
          </ac:picMkLst>
        </pc:picChg>
        <pc:picChg chg="mod">
          <ac:chgData name="Tufano, Lucas" userId="686625fe-c776-4e66-aaf7-316a7efd7564" providerId="ADAL" clId="{C44961AD-9146-CD48-B6FC-ACD19CF92D0C}" dt="2021-01-15T20:44:32.804" v="66" actId="1036"/>
          <ac:picMkLst>
            <pc:docMk/>
            <pc:sldMk cId="2420387452" sldId="331"/>
            <ac:picMk id="11" creationId="{3B317CE8-8496-564A-8565-A2F3D109ADF6}"/>
          </ac:picMkLst>
        </pc:picChg>
        <pc:picChg chg="add del mod">
          <ac:chgData name="Tufano, Lucas" userId="686625fe-c776-4e66-aaf7-316a7efd7564" providerId="ADAL" clId="{C44961AD-9146-CD48-B6FC-ACD19CF92D0C}" dt="2021-01-15T20:41:16.642" v="53" actId="931"/>
          <ac:picMkLst>
            <pc:docMk/>
            <pc:sldMk cId="2420387452" sldId="331"/>
            <ac:picMk id="13" creationId="{6C360D77-D64A-9643-85F1-41370BBD3924}"/>
          </ac:picMkLst>
        </pc:picChg>
        <pc:picChg chg="mod">
          <ac:chgData name="Tufano, Lucas" userId="686625fe-c776-4e66-aaf7-316a7efd7564" providerId="ADAL" clId="{C44961AD-9146-CD48-B6FC-ACD19CF92D0C}" dt="2021-01-15T20:44:09.516" v="59" actId="1036"/>
          <ac:picMkLst>
            <pc:docMk/>
            <pc:sldMk cId="2420387452" sldId="331"/>
            <ac:picMk id="15" creationId="{A3B828F8-8BAB-CD42-97B3-3593C90B85D5}"/>
          </ac:picMkLst>
        </pc:picChg>
        <pc:picChg chg="mod">
          <ac:chgData name="Tufano, Lucas" userId="686625fe-c776-4e66-aaf7-316a7efd7564" providerId="ADAL" clId="{C44961AD-9146-CD48-B6FC-ACD19CF92D0C}" dt="2021-01-15T20:44:38.425" v="70" actId="1036"/>
          <ac:picMkLst>
            <pc:docMk/>
            <pc:sldMk cId="2420387452" sldId="331"/>
            <ac:picMk id="44" creationId="{B5387264-DE91-264B-AB15-1EA5D8DE000B}"/>
          </ac:picMkLst>
        </pc:picChg>
        <pc:picChg chg="mod">
          <ac:chgData name="Tufano, Lucas" userId="686625fe-c776-4e66-aaf7-316a7efd7564" providerId="ADAL" clId="{C44961AD-9146-CD48-B6FC-ACD19CF92D0C}" dt="2021-01-15T20:45:12.276" v="97" actId="1038"/>
          <ac:picMkLst>
            <pc:docMk/>
            <pc:sldMk cId="2420387452" sldId="331"/>
            <ac:picMk id="1026" creationId="{10ADB371-5004-A040-AF49-BC847D45CAFA}"/>
          </ac:picMkLst>
        </pc:picChg>
        <pc:cxnChg chg="mod">
          <ac:chgData name="Tufano, Lucas" userId="686625fe-c776-4e66-aaf7-316a7efd7564" providerId="ADAL" clId="{C44961AD-9146-CD48-B6FC-ACD19CF92D0C}" dt="2021-01-15T20:44:09.516" v="59" actId="1036"/>
          <ac:cxnSpMkLst>
            <pc:docMk/>
            <pc:sldMk cId="2420387452" sldId="331"/>
            <ac:cxnSpMk id="28" creationId="{A08BC336-8735-134C-A808-DA700C8CF001}"/>
          </ac:cxnSpMkLst>
        </pc:cxnChg>
        <pc:cxnChg chg="mod">
          <ac:chgData name="Tufano, Lucas" userId="686625fe-c776-4e66-aaf7-316a7efd7564" providerId="ADAL" clId="{C44961AD-9146-CD48-B6FC-ACD19CF92D0C}" dt="2021-01-15T20:44:42.100" v="72" actId="1035"/>
          <ac:cxnSpMkLst>
            <pc:docMk/>
            <pc:sldMk cId="2420387452" sldId="331"/>
            <ac:cxnSpMk id="31" creationId="{B8E6B996-F58A-7A44-8F07-0DD160267392}"/>
          </ac:cxnSpMkLst>
        </pc:cxnChg>
        <pc:cxnChg chg="mod">
          <ac:chgData name="Tufano, Lucas" userId="686625fe-c776-4e66-aaf7-316a7efd7564" providerId="ADAL" clId="{C44961AD-9146-CD48-B6FC-ACD19CF92D0C}" dt="2021-01-15T20:44:46.875" v="76" actId="1035"/>
          <ac:cxnSpMkLst>
            <pc:docMk/>
            <pc:sldMk cId="2420387452" sldId="331"/>
            <ac:cxnSpMk id="37" creationId="{3F2FC0DC-8760-2E43-BF7E-59CB54351A3A}"/>
          </ac:cxnSpMkLst>
        </pc:cxnChg>
        <pc:cxnChg chg="mod">
          <ac:chgData name="Tufano, Lucas" userId="686625fe-c776-4e66-aaf7-316a7efd7564" providerId="ADAL" clId="{C44961AD-9146-CD48-B6FC-ACD19CF92D0C}" dt="2021-01-15T20:44:52.748" v="80" actId="1035"/>
          <ac:cxnSpMkLst>
            <pc:docMk/>
            <pc:sldMk cId="2420387452" sldId="331"/>
            <ac:cxnSpMk id="41" creationId="{35C3B493-A978-FB4B-87FA-D242E2C1B6BA}"/>
          </ac:cxnSpMkLst>
        </pc:cxnChg>
      </pc:sldChg>
      <pc:sldChg chg="modSp mod modNotesTx">
        <pc:chgData name="Tufano, Lucas" userId="686625fe-c776-4e66-aaf7-316a7efd7564" providerId="ADAL" clId="{C44961AD-9146-CD48-B6FC-ACD19CF92D0C}" dt="2021-01-28T16:16:27.065" v="993" actId="20577"/>
        <pc:sldMkLst>
          <pc:docMk/>
          <pc:sldMk cId="632289098" sldId="332"/>
        </pc:sldMkLst>
        <pc:spChg chg="mod">
          <ac:chgData name="Tufano, Lucas" userId="686625fe-c776-4e66-aaf7-316a7efd7564" providerId="ADAL" clId="{C44961AD-9146-CD48-B6FC-ACD19CF92D0C}" dt="2021-01-20T19:33:39.540" v="116" actId="20577"/>
          <ac:spMkLst>
            <pc:docMk/>
            <pc:sldMk cId="632289098" sldId="332"/>
            <ac:spMk id="7" creationId="{2561DBA3-E307-DE45-AFAC-FFFEC0348152}"/>
          </ac:spMkLst>
        </pc:spChg>
      </pc:sldChg>
    </pc:docChg>
  </pc:docChgLst>
  <pc:docChgLst>
    <pc:chgData name="Tufano, Lucas" userId="686625fe-c776-4e66-aaf7-316a7efd7564" providerId="ADAL" clId="{4E4C6423-613D-384D-89C5-719581BE09B5}"/>
    <pc:docChg chg="undo custSel modSld sldOrd">
      <pc:chgData name="Tufano, Lucas" userId="686625fe-c776-4e66-aaf7-316a7efd7564" providerId="ADAL" clId="{4E4C6423-613D-384D-89C5-719581BE09B5}" dt="2021-01-14T22:53:58.642" v="3471"/>
      <pc:docMkLst>
        <pc:docMk/>
      </pc:docMkLst>
      <pc:sldChg chg="modSp mod">
        <pc:chgData name="Tufano, Lucas" userId="686625fe-c776-4e66-aaf7-316a7efd7564" providerId="ADAL" clId="{4E4C6423-613D-384D-89C5-719581BE09B5}" dt="2021-01-14T17:15:51.329" v="1089" actId="20577"/>
        <pc:sldMkLst>
          <pc:docMk/>
          <pc:sldMk cId="533752906" sldId="297"/>
        </pc:sldMkLst>
        <pc:spChg chg="mod">
          <ac:chgData name="Tufano, Lucas" userId="686625fe-c776-4e66-aaf7-316a7efd7564" providerId="ADAL" clId="{4E4C6423-613D-384D-89C5-719581BE09B5}" dt="2021-01-14T17:15:51.329" v="1089" actId="20577"/>
          <ac:spMkLst>
            <pc:docMk/>
            <pc:sldMk cId="533752906" sldId="297"/>
            <ac:spMk id="3" creationId="{00000000-0000-0000-0000-000000000000}"/>
          </ac:spMkLst>
        </pc:spChg>
      </pc:sldChg>
      <pc:sldChg chg="addSp delSp modSp mod delAnim modAnim modNotesTx">
        <pc:chgData name="Tufano, Lucas" userId="686625fe-c776-4e66-aaf7-316a7efd7564" providerId="ADAL" clId="{4E4C6423-613D-384D-89C5-719581BE09B5}" dt="2021-01-14T22:36:47.732" v="3226" actId="115"/>
        <pc:sldMkLst>
          <pc:docMk/>
          <pc:sldMk cId="758764790" sldId="321"/>
        </pc:sldMkLst>
        <pc:spChg chg="mod">
          <ac:chgData name="Tufano, Lucas" userId="686625fe-c776-4e66-aaf7-316a7efd7564" providerId="ADAL" clId="{4E4C6423-613D-384D-89C5-719581BE09B5}" dt="2021-01-14T21:50:44.787" v="2842" actId="120"/>
          <ac:spMkLst>
            <pc:docMk/>
            <pc:sldMk cId="758764790" sldId="321"/>
            <ac:spMk id="12" creationId="{CFA3AACD-7F58-8F4E-9952-D7E8550B4EAD}"/>
          </ac:spMkLst>
        </pc:spChg>
        <pc:spChg chg="mod">
          <ac:chgData name="Tufano, Lucas" userId="686625fe-c776-4e66-aaf7-316a7efd7564" providerId="ADAL" clId="{4E4C6423-613D-384D-89C5-719581BE09B5}" dt="2021-01-14T21:50:42.207" v="2841" actId="120"/>
          <ac:spMkLst>
            <pc:docMk/>
            <pc:sldMk cId="758764790" sldId="321"/>
            <ac:spMk id="14" creationId="{78BE5CD0-58F7-954F-98B7-D22762FA4826}"/>
          </ac:spMkLst>
        </pc:spChg>
        <pc:spChg chg="mod">
          <ac:chgData name="Tufano, Lucas" userId="686625fe-c776-4e66-aaf7-316a7efd7564" providerId="ADAL" clId="{4E4C6423-613D-384D-89C5-719581BE09B5}" dt="2021-01-14T20:30:00.687" v="2040" actId="14100"/>
          <ac:spMkLst>
            <pc:docMk/>
            <pc:sldMk cId="758764790" sldId="321"/>
            <ac:spMk id="16" creationId="{FE0195F3-376C-E747-9D6B-E497556C85BC}"/>
          </ac:spMkLst>
        </pc:spChg>
        <pc:spChg chg="add mod">
          <ac:chgData name="Tufano, Lucas" userId="686625fe-c776-4e66-aaf7-316a7efd7564" providerId="ADAL" clId="{4E4C6423-613D-384D-89C5-719581BE09B5}" dt="2021-01-14T18:28:16.770" v="1759" actId="20577"/>
          <ac:spMkLst>
            <pc:docMk/>
            <pc:sldMk cId="758764790" sldId="321"/>
            <ac:spMk id="21" creationId="{DBDD589E-E798-2042-9148-A4EB5BC11958}"/>
          </ac:spMkLst>
        </pc:spChg>
        <pc:spChg chg="del mod">
          <ac:chgData name="Tufano, Lucas" userId="686625fe-c776-4e66-aaf7-316a7efd7564" providerId="ADAL" clId="{4E4C6423-613D-384D-89C5-719581BE09B5}" dt="2021-01-05T19:53:12.976" v="792" actId="478"/>
          <ac:spMkLst>
            <pc:docMk/>
            <pc:sldMk cId="758764790" sldId="321"/>
            <ac:spMk id="22" creationId="{E9F5CA77-43A4-C04B-AEA3-6469D9DAEDF4}"/>
          </ac:spMkLst>
        </pc:spChg>
        <pc:spChg chg="mod">
          <ac:chgData name="Tufano, Lucas" userId="686625fe-c776-4e66-aaf7-316a7efd7564" providerId="ADAL" clId="{4E4C6423-613D-384D-89C5-719581BE09B5}" dt="2021-01-14T22:36:47.732" v="3226" actId="115"/>
          <ac:spMkLst>
            <pc:docMk/>
            <pc:sldMk cId="758764790" sldId="321"/>
            <ac:spMk id="28" creationId="{DA6C9DFC-5270-104A-85D4-DEAAFC8ADE56}"/>
          </ac:spMkLst>
        </pc:spChg>
        <pc:spChg chg="add mod">
          <ac:chgData name="Tufano, Lucas" userId="686625fe-c776-4e66-aaf7-316a7efd7564" providerId="ADAL" clId="{4E4C6423-613D-384D-89C5-719581BE09B5}" dt="2021-01-14T21:50:55.993" v="2845" actId="1076"/>
          <ac:spMkLst>
            <pc:docMk/>
            <pc:sldMk cId="758764790" sldId="321"/>
            <ac:spMk id="33" creationId="{6A3A5FD1-2F70-4547-B685-B89A4601AB96}"/>
          </ac:spMkLst>
        </pc:spChg>
        <pc:picChg chg="del">
          <ac:chgData name="Tufano, Lucas" userId="686625fe-c776-4e66-aaf7-316a7efd7564" providerId="ADAL" clId="{4E4C6423-613D-384D-89C5-719581BE09B5}" dt="2020-12-14T14:44:31.721" v="3" actId="478"/>
          <ac:picMkLst>
            <pc:docMk/>
            <pc:sldMk cId="758764790" sldId="321"/>
            <ac:picMk id="4" creationId="{13675518-1AC7-0A4D-9E36-E7FE986D7890}"/>
          </ac:picMkLst>
        </pc:picChg>
        <pc:picChg chg="mod">
          <ac:chgData name="Tufano, Lucas" userId="686625fe-c776-4e66-aaf7-316a7efd7564" providerId="ADAL" clId="{4E4C6423-613D-384D-89C5-719581BE09B5}" dt="2021-01-14T21:30:29.911" v="2643" actId="1076"/>
          <ac:picMkLst>
            <pc:docMk/>
            <pc:sldMk cId="758764790" sldId="321"/>
            <ac:picMk id="17" creationId="{4D7F36B3-E726-B449-9C12-F8A71217E2AA}"/>
          </ac:picMkLst>
        </pc:picChg>
        <pc:picChg chg="mod modCrop">
          <ac:chgData name="Tufano, Lucas" userId="686625fe-c776-4e66-aaf7-316a7efd7564" providerId="ADAL" clId="{4E4C6423-613D-384D-89C5-719581BE09B5}" dt="2021-01-14T21:35:13.999" v="2672" actId="1037"/>
          <ac:picMkLst>
            <pc:docMk/>
            <pc:sldMk cId="758764790" sldId="321"/>
            <ac:picMk id="23" creationId="{9C82A9E9-FAC2-E142-8979-B35EAFCA724A}"/>
          </ac:picMkLst>
        </pc:picChg>
        <pc:picChg chg="del">
          <ac:chgData name="Tufano, Lucas" userId="686625fe-c776-4e66-aaf7-316a7efd7564" providerId="ADAL" clId="{4E4C6423-613D-384D-89C5-719581BE09B5}" dt="2020-12-14T14:44:34.289" v="4" actId="478"/>
          <ac:picMkLst>
            <pc:docMk/>
            <pc:sldMk cId="758764790" sldId="321"/>
            <ac:picMk id="27" creationId="{4D35593C-07FE-A640-ACE0-A35D1EEC67A5}"/>
          </ac:picMkLst>
        </pc:picChg>
        <pc:picChg chg="mod">
          <ac:chgData name="Tufano, Lucas" userId="686625fe-c776-4e66-aaf7-316a7efd7564" providerId="ADAL" clId="{4E4C6423-613D-384D-89C5-719581BE09B5}" dt="2021-01-14T21:23:11.352" v="2593" actId="1076"/>
          <ac:picMkLst>
            <pc:docMk/>
            <pc:sldMk cId="758764790" sldId="321"/>
            <ac:picMk id="30" creationId="{9A3C717E-B34B-3145-9921-07866468F7A0}"/>
          </ac:picMkLst>
        </pc:picChg>
        <pc:picChg chg="mod modCrop">
          <ac:chgData name="Tufano, Lucas" userId="686625fe-c776-4e66-aaf7-316a7efd7564" providerId="ADAL" clId="{4E4C6423-613D-384D-89C5-719581BE09B5}" dt="2021-01-14T21:23:07.808" v="2592" actId="1076"/>
          <ac:picMkLst>
            <pc:docMk/>
            <pc:sldMk cId="758764790" sldId="321"/>
            <ac:picMk id="31" creationId="{521C8533-EFD5-4444-9853-A18A423B01E5}"/>
          </ac:picMkLst>
        </pc:picChg>
        <pc:picChg chg="mod">
          <ac:chgData name="Tufano, Lucas" userId="686625fe-c776-4e66-aaf7-316a7efd7564" providerId="ADAL" clId="{4E4C6423-613D-384D-89C5-719581BE09B5}" dt="2021-01-14T21:42:25.941" v="2745" actId="14861"/>
          <ac:picMkLst>
            <pc:docMk/>
            <pc:sldMk cId="758764790" sldId="321"/>
            <ac:picMk id="41" creationId="{84902BFF-FBE6-2C4C-A172-4A4DD075B9E9}"/>
          </ac:picMkLst>
        </pc:picChg>
        <pc:picChg chg="mod">
          <ac:chgData name="Tufano, Lucas" userId="686625fe-c776-4e66-aaf7-316a7efd7564" providerId="ADAL" clId="{4E4C6423-613D-384D-89C5-719581BE09B5}" dt="2021-01-14T21:18:41.043" v="2511" actId="1076"/>
          <ac:picMkLst>
            <pc:docMk/>
            <pc:sldMk cId="758764790" sldId="321"/>
            <ac:picMk id="43" creationId="{2E5134C6-58E3-1A46-A0AC-30B38BAB6A89}"/>
          </ac:picMkLst>
        </pc:picChg>
        <pc:cxnChg chg="mod">
          <ac:chgData name="Tufano, Lucas" userId="686625fe-c776-4e66-aaf7-316a7efd7564" providerId="ADAL" clId="{4E4C6423-613D-384D-89C5-719581BE09B5}" dt="2021-01-14T21:36:34.559" v="2686" actId="14100"/>
          <ac:cxnSpMkLst>
            <pc:docMk/>
            <pc:sldMk cId="758764790" sldId="321"/>
            <ac:cxnSpMk id="15" creationId="{E5FBC50F-4361-1248-B41B-1CD0963E3F76}"/>
          </ac:cxnSpMkLst>
        </pc:cxnChg>
        <pc:cxnChg chg="mod">
          <ac:chgData name="Tufano, Lucas" userId="686625fe-c776-4e66-aaf7-316a7efd7564" providerId="ADAL" clId="{4E4C6423-613D-384D-89C5-719581BE09B5}" dt="2021-01-14T21:36:26.296" v="2684" actId="14100"/>
          <ac:cxnSpMkLst>
            <pc:docMk/>
            <pc:sldMk cId="758764790" sldId="321"/>
            <ac:cxnSpMk id="25" creationId="{5FEF6AAD-FD89-7043-8308-D2B28333E683}"/>
          </ac:cxnSpMkLst>
        </pc:cxnChg>
        <pc:cxnChg chg="mod">
          <ac:chgData name="Tufano, Lucas" userId="686625fe-c776-4e66-aaf7-316a7efd7564" providerId="ADAL" clId="{4E4C6423-613D-384D-89C5-719581BE09B5}" dt="2021-01-14T21:36:21.246" v="2683" actId="14100"/>
          <ac:cxnSpMkLst>
            <pc:docMk/>
            <pc:sldMk cId="758764790" sldId="321"/>
            <ac:cxnSpMk id="32" creationId="{6477B091-A779-BE41-9912-8B2C17D2265C}"/>
          </ac:cxnSpMkLst>
        </pc:cxnChg>
        <pc:cxnChg chg="mod">
          <ac:chgData name="Tufano, Lucas" userId="686625fe-c776-4e66-aaf7-316a7efd7564" providerId="ADAL" clId="{4E4C6423-613D-384D-89C5-719581BE09B5}" dt="2021-01-14T21:23:25.939" v="2595" actId="14100"/>
          <ac:cxnSpMkLst>
            <pc:docMk/>
            <pc:sldMk cId="758764790" sldId="321"/>
            <ac:cxnSpMk id="35" creationId="{E012C676-2F00-9A41-A693-6E8D8C8F85DE}"/>
          </ac:cxnSpMkLst>
        </pc:cxnChg>
      </pc:sldChg>
      <pc:sldChg chg="addSp modSp mod ord modAnim modNotesTx">
        <pc:chgData name="Tufano, Lucas" userId="686625fe-c776-4e66-aaf7-316a7efd7564" providerId="ADAL" clId="{4E4C6423-613D-384D-89C5-719581BE09B5}" dt="2021-01-14T22:53:58.642" v="3471"/>
        <pc:sldMkLst>
          <pc:docMk/>
          <pc:sldMk cId="1286871278" sldId="325"/>
        </pc:sldMkLst>
        <pc:spChg chg="mod">
          <ac:chgData name="Tufano, Lucas" userId="686625fe-c776-4e66-aaf7-316a7efd7564" providerId="ADAL" clId="{4E4C6423-613D-384D-89C5-719581BE09B5}" dt="2021-01-14T20:30:14.682" v="2043" actId="14100"/>
          <ac:spMkLst>
            <pc:docMk/>
            <pc:sldMk cId="1286871278" sldId="325"/>
            <ac:spMk id="4" creationId="{BAD69B2A-0BC5-444F-BFB8-E091D86EF8FF}"/>
          </ac:spMkLst>
        </pc:spChg>
        <pc:spChg chg="mod">
          <ac:chgData name="Tufano, Lucas" userId="686625fe-c776-4e66-aaf7-316a7efd7564" providerId="ADAL" clId="{4E4C6423-613D-384D-89C5-719581BE09B5}" dt="2021-01-14T21:50:35.659" v="2840" actId="120"/>
          <ac:spMkLst>
            <pc:docMk/>
            <pc:sldMk cId="1286871278" sldId="325"/>
            <ac:spMk id="16" creationId="{0DE8C142-FE44-C64B-A37B-FF21D0D18735}"/>
          </ac:spMkLst>
        </pc:spChg>
        <pc:spChg chg="mod">
          <ac:chgData name="Tufano, Lucas" userId="686625fe-c776-4e66-aaf7-316a7efd7564" providerId="ADAL" clId="{4E4C6423-613D-384D-89C5-719581BE09B5}" dt="2021-01-14T22:17:57.739" v="3042" actId="14861"/>
          <ac:spMkLst>
            <pc:docMk/>
            <pc:sldMk cId="1286871278" sldId="325"/>
            <ac:spMk id="21" creationId="{A1375690-D3DF-EA42-BDF3-564502617CD4}"/>
          </ac:spMkLst>
        </pc:spChg>
        <pc:spChg chg="mod">
          <ac:chgData name="Tufano, Lucas" userId="686625fe-c776-4e66-aaf7-316a7efd7564" providerId="ADAL" clId="{4E4C6423-613D-384D-89C5-719581BE09B5}" dt="2021-01-14T20:48:41.293" v="2304" actId="1036"/>
          <ac:spMkLst>
            <pc:docMk/>
            <pc:sldMk cId="1286871278" sldId="325"/>
            <ac:spMk id="22" creationId="{EF36F04A-C047-1F4E-BED5-6394D4F6A8FA}"/>
          </ac:spMkLst>
        </pc:spChg>
        <pc:spChg chg="mod">
          <ac:chgData name="Tufano, Lucas" userId="686625fe-c776-4e66-aaf7-316a7efd7564" providerId="ADAL" clId="{4E4C6423-613D-384D-89C5-719581BE09B5}" dt="2021-01-14T21:46:05.818" v="2769" actId="1035"/>
          <ac:spMkLst>
            <pc:docMk/>
            <pc:sldMk cId="1286871278" sldId="325"/>
            <ac:spMk id="24" creationId="{B249E4BE-F4DD-AB44-B250-8A85F76DE9C6}"/>
          </ac:spMkLst>
        </pc:spChg>
        <pc:spChg chg="mod">
          <ac:chgData name="Tufano, Lucas" userId="686625fe-c776-4e66-aaf7-316a7efd7564" providerId="ADAL" clId="{4E4C6423-613D-384D-89C5-719581BE09B5}" dt="2021-01-14T21:45:51.738" v="2767" actId="14100"/>
          <ac:spMkLst>
            <pc:docMk/>
            <pc:sldMk cId="1286871278" sldId="325"/>
            <ac:spMk id="27" creationId="{CF3AA97A-0EEA-E449-AD7B-CB304BE54443}"/>
          </ac:spMkLst>
        </pc:spChg>
        <pc:spChg chg="add mod">
          <ac:chgData name="Tufano, Lucas" userId="686625fe-c776-4e66-aaf7-316a7efd7564" providerId="ADAL" clId="{4E4C6423-613D-384D-89C5-719581BE09B5}" dt="2021-01-14T20:33:07.034" v="2083" actId="20577"/>
          <ac:spMkLst>
            <pc:docMk/>
            <pc:sldMk cId="1286871278" sldId="325"/>
            <ac:spMk id="29" creationId="{50711721-9E9F-8846-B4E6-7A03302402ED}"/>
          </ac:spMkLst>
        </pc:spChg>
        <pc:spChg chg="mod">
          <ac:chgData name="Tufano, Lucas" userId="686625fe-c776-4e66-aaf7-316a7efd7564" providerId="ADAL" clId="{4E4C6423-613D-384D-89C5-719581BE09B5}" dt="2021-01-14T22:17:52.756" v="3036" actId="14861"/>
          <ac:spMkLst>
            <pc:docMk/>
            <pc:sldMk cId="1286871278" sldId="325"/>
            <ac:spMk id="35" creationId="{B466DDCB-B33F-0D42-A885-931C3B40C69C}"/>
          </ac:spMkLst>
        </pc:spChg>
        <pc:spChg chg="add mod">
          <ac:chgData name="Tufano, Lucas" userId="686625fe-c776-4e66-aaf7-316a7efd7564" providerId="ADAL" clId="{4E4C6423-613D-384D-89C5-719581BE09B5}" dt="2021-01-14T20:48:55.300" v="2307" actId="1035"/>
          <ac:spMkLst>
            <pc:docMk/>
            <pc:sldMk cId="1286871278" sldId="325"/>
            <ac:spMk id="36" creationId="{29BCAE13-6BD9-1546-A57F-DCE1ABF0F09B}"/>
          </ac:spMkLst>
        </pc:spChg>
        <pc:grpChg chg="mod">
          <ac:chgData name="Tufano, Lucas" userId="686625fe-c776-4e66-aaf7-316a7efd7564" providerId="ADAL" clId="{4E4C6423-613D-384D-89C5-719581BE09B5}" dt="2021-01-14T22:16:10.381" v="3016" actId="14861"/>
          <ac:grpSpMkLst>
            <pc:docMk/>
            <pc:sldMk cId="1286871278" sldId="325"/>
            <ac:grpSpMk id="15" creationId="{C9C4A11E-CCE7-E94C-8123-C0F718EE2951}"/>
          </ac:grpSpMkLst>
        </pc:grpChg>
        <pc:picChg chg="mod">
          <ac:chgData name="Tufano, Lucas" userId="686625fe-c776-4e66-aaf7-316a7efd7564" providerId="ADAL" clId="{4E4C6423-613D-384D-89C5-719581BE09B5}" dt="2021-01-14T20:32:01.442" v="2059" actId="14100"/>
          <ac:picMkLst>
            <pc:docMk/>
            <pc:sldMk cId="1286871278" sldId="325"/>
            <ac:picMk id="5" creationId="{37DB5DD4-8C0C-DD45-BAE8-3FC6FCD29516}"/>
          </ac:picMkLst>
        </pc:picChg>
        <pc:picChg chg="mod">
          <ac:chgData name="Tufano, Lucas" userId="686625fe-c776-4e66-aaf7-316a7efd7564" providerId="ADAL" clId="{4E4C6423-613D-384D-89C5-719581BE09B5}" dt="2021-01-14T20:34:36.715" v="2092" actId="14861"/>
          <ac:picMkLst>
            <pc:docMk/>
            <pc:sldMk cId="1286871278" sldId="325"/>
            <ac:picMk id="6" creationId="{6BAABF4E-DC3E-3940-8684-F39324A8D083}"/>
          </ac:picMkLst>
        </pc:picChg>
        <pc:picChg chg="mod">
          <ac:chgData name="Tufano, Lucas" userId="686625fe-c776-4e66-aaf7-316a7efd7564" providerId="ADAL" clId="{4E4C6423-613D-384D-89C5-719581BE09B5}" dt="2021-01-14T20:34:09.281" v="2089" actId="166"/>
          <ac:picMkLst>
            <pc:docMk/>
            <pc:sldMk cId="1286871278" sldId="325"/>
            <ac:picMk id="10" creationId="{696782F4-71D0-C54D-8724-719125A07F82}"/>
          </ac:picMkLst>
        </pc:picChg>
        <pc:picChg chg="mod">
          <ac:chgData name="Tufano, Lucas" userId="686625fe-c776-4e66-aaf7-316a7efd7564" providerId="ADAL" clId="{4E4C6423-613D-384D-89C5-719581BE09B5}" dt="2021-01-14T22:17:12.786" v="3018" actId="14861"/>
          <ac:picMkLst>
            <pc:docMk/>
            <pc:sldMk cId="1286871278" sldId="325"/>
            <ac:picMk id="14" creationId="{B171B443-B67B-1241-9E44-AC6AF8E974E5}"/>
          </ac:picMkLst>
        </pc:picChg>
        <pc:picChg chg="mod">
          <ac:chgData name="Tufano, Lucas" userId="686625fe-c776-4e66-aaf7-316a7efd7564" providerId="ADAL" clId="{4E4C6423-613D-384D-89C5-719581BE09B5}" dt="2021-01-14T22:17:54.990" v="3039" actId="14861"/>
          <ac:picMkLst>
            <pc:docMk/>
            <pc:sldMk cId="1286871278" sldId="325"/>
            <ac:picMk id="18" creationId="{6F09EF42-08F8-6B4D-8B7F-D57C1F1C2DCF}"/>
          </ac:picMkLst>
        </pc:picChg>
        <pc:picChg chg="mod">
          <ac:chgData name="Tufano, Lucas" userId="686625fe-c776-4e66-aaf7-316a7efd7564" providerId="ADAL" clId="{4E4C6423-613D-384D-89C5-719581BE09B5}" dt="2021-01-14T22:17:50.495" v="3033" actId="14861"/>
          <ac:picMkLst>
            <pc:docMk/>
            <pc:sldMk cId="1286871278" sldId="325"/>
            <ac:picMk id="34" creationId="{973395EB-8A96-8347-B42E-35138C5EFD1B}"/>
          </ac:picMkLst>
        </pc:picChg>
        <pc:cxnChg chg="mod">
          <ac:chgData name="Tufano, Lucas" userId="686625fe-c776-4e66-aaf7-316a7efd7564" providerId="ADAL" clId="{4E4C6423-613D-384D-89C5-719581BE09B5}" dt="2021-01-14T20:40:45.333" v="2222" actId="1036"/>
          <ac:cxnSpMkLst>
            <pc:docMk/>
            <pc:sldMk cId="1286871278" sldId="325"/>
            <ac:cxnSpMk id="23" creationId="{176E8001-907C-CC4F-8858-F406EACA6FC2}"/>
          </ac:cxnSpMkLst>
        </pc:cxnChg>
        <pc:cxnChg chg="mod">
          <ac:chgData name="Tufano, Lucas" userId="686625fe-c776-4e66-aaf7-316a7efd7564" providerId="ADAL" clId="{4E4C6423-613D-384D-89C5-719581BE09B5}" dt="2021-01-14T21:47:23.473" v="2775" actId="208"/>
          <ac:cxnSpMkLst>
            <pc:docMk/>
            <pc:sldMk cId="1286871278" sldId="325"/>
            <ac:cxnSpMk id="25" creationId="{9E8E39E6-1DB5-0C47-8B27-91F358C002F3}"/>
          </ac:cxnSpMkLst>
        </pc:cxnChg>
        <pc:cxnChg chg="mod">
          <ac:chgData name="Tufano, Lucas" userId="686625fe-c776-4e66-aaf7-316a7efd7564" providerId="ADAL" clId="{4E4C6423-613D-384D-89C5-719581BE09B5}" dt="2021-01-14T21:47:20.639" v="2774" actId="208"/>
          <ac:cxnSpMkLst>
            <pc:docMk/>
            <pc:sldMk cId="1286871278" sldId="325"/>
            <ac:cxnSpMk id="28" creationId="{CE9B8F91-AF11-7A44-A439-15400D6D32CA}"/>
          </ac:cxnSpMkLst>
        </pc:cxnChg>
        <pc:cxnChg chg="add mod">
          <ac:chgData name="Tufano, Lucas" userId="686625fe-c776-4e66-aaf7-316a7efd7564" providerId="ADAL" clId="{4E4C6423-613D-384D-89C5-719581BE09B5}" dt="2021-01-14T21:47:48.735" v="2780" actId="14100"/>
          <ac:cxnSpMkLst>
            <pc:docMk/>
            <pc:sldMk cId="1286871278" sldId="325"/>
            <ac:cxnSpMk id="53" creationId="{BA3F6B15-7EE7-FE49-BDB9-43E13DB32067}"/>
          </ac:cxnSpMkLst>
        </pc:cxnChg>
        <pc:cxnChg chg="add mod">
          <ac:chgData name="Tufano, Lucas" userId="686625fe-c776-4e66-aaf7-316a7efd7564" providerId="ADAL" clId="{4E4C6423-613D-384D-89C5-719581BE09B5}" dt="2021-01-14T21:48:00.353" v="2784" actId="14100"/>
          <ac:cxnSpMkLst>
            <pc:docMk/>
            <pc:sldMk cId="1286871278" sldId="325"/>
            <ac:cxnSpMk id="57" creationId="{BF368DC1-30A5-C847-B97F-20AF5CFC2704}"/>
          </ac:cxnSpMkLst>
        </pc:cxnChg>
      </pc:sldChg>
      <pc:sldChg chg="addSp delSp modSp mod addAnim delAnim modAnim modNotesTx">
        <pc:chgData name="Tufano, Lucas" userId="686625fe-c776-4e66-aaf7-316a7efd7564" providerId="ADAL" clId="{4E4C6423-613D-384D-89C5-719581BE09B5}" dt="2021-01-14T22:45:31.123" v="3385" actId="20577"/>
        <pc:sldMkLst>
          <pc:docMk/>
          <pc:sldMk cId="817874499" sldId="326"/>
        </pc:sldMkLst>
        <pc:spChg chg="mod">
          <ac:chgData name="Tufano, Lucas" userId="686625fe-c776-4e66-aaf7-316a7efd7564" providerId="ADAL" clId="{4E4C6423-613D-384D-89C5-719581BE09B5}" dt="2021-01-14T20:55:39.034" v="2372" actId="14100"/>
          <ac:spMkLst>
            <pc:docMk/>
            <pc:sldMk cId="817874499" sldId="326"/>
            <ac:spMk id="6" creationId="{7972BA9E-3BEB-4043-B6CE-DCAD0F80A34C}"/>
          </ac:spMkLst>
        </pc:spChg>
        <pc:spChg chg="mod">
          <ac:chgData name="Tufano, Lucas" userId="686625fe-c776-4e66-aaf7-316a7efd7564" providerId="ADAL" clId="{4E4C6423-613D-384D-89C5-719581BE09B5}" dt="2021-01-14T22:45:31.123" v="3385" actId="20577"/>
          <ac:spMkLst>
            <pc:docMk/>
            <pc:sldMk cId="817874499" sldId="326"/>
            <ac:spMk id="17" creationId="{7794CE17-697F-D046-B6F2-D4A2286585A6}"/>
          </ac:spMkLst>
        </pc:spChg>
        <pc:spChg chg="add mod">
          <ac:chgData name="Tufano, Lucas" userId="686625fe-c776-4e66-aaf7-316a7efd7564" providerId="ADAL" clId="{4E4C6423-613D-384D-89C5-719581BE09B5}" dt="2021-01-14T20:55:45.663" v="2390" actId="20577"/>
          <ac:spMkLst>
            <pc:docMk/>
            <pc:sldMk cId="817874499" sldId="326"/>
            <ac:spMk id="18" creationId="{C9E491CD-1986-C94D-89D8-14D27B771939}"/>
          </ac:spMkLst>
        </pc:spChg>
        <pc:spChg chg="add mod">
          <ac:chgData name="Tufano, Lucas" userId="686625fe-c776-4e66-aaf7-316a7efd7564" providerId="ADAL" clId="{4E4C6423-613D-384D-89C5-719581BE09B5}" dt="2021-01-14T22:44:47.124" v="3369" actId="1076"/>
          <ac:spMkLst>
            <pc:docMk/>
            <pc:sldMk cId="817874499" sldId="326"/>
            <ac:spMk id="19" creationId="{F9AE093B-E18A-2141-9A3C-811B700D8091}"/>
          </ac:spMkLst>
        </pc:spChg>
        <pc:spChg chg="mod">
          <ac:chgData name="Tufano, Lucas" userId="686625fe-c776-4e66-aaf7-316a7efd7564" providerId="ADAL" clId="{4E4C6423-613D-384D-89C5-719581BE09B5}" dt="2021-01-14T20:56:18.870" v="2394" actId="14100"/>
          <ac:spMkLst>
            <pc:docMk/>
            <pc:sldMk cId="817874499" sldId="326"/>
            <ac:spMk id="22" creationId="{87CF2FCD-918E-4640-8E6D-B5A4FFD4906E}"/>
          </ac:spMkLst>
        </pc:spChg>
        <pc:spChg chg="mod">
          <ac:chgData name="Tufano, Lucas" userId="686625fe-c776-4e66-aaf7-316a7efd7564" providerId="ADAL" clId="{4E4C6423-613D-384D-89C5-719581BE09B5}" dt="2021-01-14T20:59:33.949" v="2439" actId="14100"/>
          <ac:spMkLst>
            <pc:docMk/>
            <pc:sldMk cId="817874499" sldId="326"/>
            <ac:spMk id="45" creationId="{42D4E6A3-63F9-8B4F-818B-EBC014AC814F}"/>
          </ac:spMkLst>
        </pc:spChg>
        <pc:picChg chg="add del">
          <ac:chgData name="Tufano, Lucas" userId="686625fe-c776-4e66-aaf7-316a7efd7564" providerId="ADAL" clId="{4E4C6423-613D-384D-89C5-719581BE09B5}" dt="2020-12-14T15:52:33.501" v="49" actId="478"/>
          <ac:picMkLst>
            <pc:docMk/>
            <pc:sldMk cId="817874499" sldId="326"/>
            <ac:picMk id="3" creationId="{51517FA2-8E3F-C246-AF17-DB38F1A28019}"/>
          </ac:picMkLst>
        </pc:picChg>
        <pc:picChg chg="add mod modCrop">
          <ac:chgData name="Tufano, Lucas" userId="686625fe-c776-4e66-aaf7-316a7efd7564" providerId="ADAL" clId="{4E4C6423-613D-384D-89C5-719581BE09B5}" dt="2021-01-14T22:44:47.124" v="3369" actId="1076"/>
          <ac:picMkLst>
            <pc:docMk/>
            <pc:sldMk cId="817874499" sldId="326"/>
            <ac:picMk id="3" creationId="{F0CA021A-7570-CB43-9FC3-08634A299239}"/>
          </ac:picMkLst>
        </pc:picChg>
        <pc:picChg chg="mod modCrop">
          <ac:chgData name="Tufano, Lucas" userId="686625fe-c776-4e66-aaf7-316a7efd7564" providerId="ADAL" clId="{4E4C6423-613D-384D-89C5-719581BE09B5}" dt="2021-01-14T22:44:37.207" v="3368" actId="18331"/>
          <ac:picMkLst>
            <pc:docMk/>
            <pc:sldMk cId="817874499" sldId="326"/>
            <ac:picMk id="4" creationId="{71EAAC9A-E21B-7E41-AB14-68DD83B61BD0}"/>
          </ac:picMkLst>
        </pc:picChg>
        <pc:picChg chg="mod">
          <ac:chgData name="Tufano, Lucas" userId="686625fe-c776-4e66-aaf7-316a7efd7564" providerId="ADAL" clId="{4E4C6423-613D-384D-89C5-719581BE09B5}" dt="2021-01-14T21:53:42.564" v="2954" actId="1038"/>
          <ac:picMkLst>
            <pc:docMk/>
            <pc:sldMk cId="817874499" sldId="326"/>
            <ac:picMk id="8" creationId="{5092B900-9A06-214A-8AD4-F84A7E2F786E}"/>
          </ac:picMkLst>
        </pc:picChg>
        <pc:picChg chg="add del">
          <ac:chgData name="Tufano, Lucas" userId="686625fe-c776-4e66-aaf7-316a7efd7564" providerId="ADAL" clId="{4E4C6423-613D-384D-89C5-719581BE09B5}" dt="2020-12-14T15:52:31.815" v="48" actId="478"/>
          <ac:picMkLst>
            <pc:docMk/>
            <pc:sldMk cId="817874499" sldId="326"/>
            <ac:picMk id="9" creationId="{978B63D2-316F-E148-BF56-B182881BD3EE}"/>
          </ac:picMkLst>
        </pc:picChg>
        <pc:picChg chg="mod">
          <ac:chgData name="Tufano, Lucas" userId="686625fe-c776-4e66-aaf7-316a7efd7564" providerId="ADAL" clId="{4E4C6423-613D-384D-89C5-719581BE09B5}" dt="2021-01-14T20:57:09.540" v="2401" actId="1076"/>
          <ac:picMkLst>
            <pc:docMk/>
            <pc:sldMk cId="817874499" sldId="326"/>
            <ac:picMk id="10" creationId="{109DBA71-41FE-C44B-B924-F67AD2CCA719}"/>
          </ac:picMkLst>
        </pc:picChg>
        <pc:picChg chg="mod">
          <ac:chgData name="Tufano, Lucas" userId="686625fe-c776-4e66-aaf7-316a7efd7564" providerId="ADAL" clId="{4E4C6423-613D-384D-89C5-719581BE09B5}" dt="2021-01-14T20:56:41.292" v="2395" actId="1076"/>
          <ac:picMkLst>
            <pc:docMk/>
            <pc:sldMk cId="817874499" sldId="326"/>
            <ac:picMk id="12" creationId="{D3A4769C-8FB9-0745-A926-69622557CEBF}"/>
          </ac:picMkLst>
        </pc:picChg>
        <pc:picChg chg="del mod">
          <ac:chgData name="Tufano, Lucas" userId="686625fe-c776-4e66-aaf7-316a7efd7564" providerId="ADAL" clId="{4E4C6423-613D-384D-89C5-719581BE09B5}" dt="2021-01-05T20:19:31.577" v="960" actId="478"/>
          <ac:picMkLst>
            <pc:docMk/>
            <pc:sldMk cId="817874499" sldId="326"/>
            <ac:picMk id="13" creationId="{87B39BBB-CF18-1D41-B74B-09A53E12CD1E}"/>
          </ac:picMkLst>
        </pc:picChg>
        <pc:picChg chg="mod">
          <ac:chgData name="Tufano, Lucas" userId="686625fe-c776-4e66-aaf7-316a7efd7564" providerId="ADAL" clId="{4E4C6423-613D-384D-89C5-719581BE09B5}" dt="2021-01-14T20:56:41.292" v="2395" actId="1076"/>
          <ac:picMkLst>
            <pc:docMk/>
            <pc:sldMk cId="817874499" sldId="326"/>
            <ac:picMk id="15" creationId="{F50CCBF0-9E6D-604E-957B-8524A3EB1966}"/>
          </ac:picMkLst>
        </pc:picChg>
        <pc:picChg chg="mod">
          <ac:chgData name="Tufano, Lucas" userId="686625fe-c776-4e66-aaf7-316a7efd7564" providerId="ADAL" clId="{4E4C6423-613D-384D-89C5-719581BE09B5}" dt="2021-01-14T22:44:47.124" v="3369" actId="1076"/>
          <ac:picMkLst>
            <pc:docMk/>
            <pc:sldMk cId="817874499" sldId="326"/>
            <ac:picMk id="20" creationId="{9C74617C-434F-8648-AFFA-B07D30CE0F10}"/>
          </ac:picMkLst>
        </pc:picChg>
        <pc:cxnChg chg="mod">
          <ac:chgData name="Tufano, Lucas" userId="686625fe-c776-4e66-aaf7-316a7efd7564" providerId="ADAL" clId="{4E4C6423-613D-384D-89C5-719581BE09B5}" dt="2021-01-14T22:44:49.424" v="3370" actId="14100"/>
          <ac:cxnSpMkLst>
            <pc:docMk/>
            <pc:sldMk cId="817874499" sldId="326"/>
            <ac:cxnSpMk id="21" creationId="{A81E948D-7F9C-DC41-9A92-A8F5D12C3278}"/>
          </ac:cxnSpMkLst>
        </pc:cxnChg>
        <pc:cxnChg chg="mod">
          <ac:chgData name="Tufano, Lucas" userId="686625fe-c776-4e66-aaf7-316a7efd7564" providerId="ADAL" clId="{4E4C6423-613D-384D-89C5-719581BE09B5}" dt="2021-01-14T21:53:50.812" v="2955" actId="14100"/>
          <ac:cxnSpMkLst>
            <pc:docMk/>
            <pc:sldMk cId="817874499" sldId="326"/>
            <ac:cxnSpMk id="23" creationId="{AA4BDBBA-9F83-8446-B31D-7D57A805367C}"/>
          </ac:cxnSpMkLst>
        </pc:cxnChg>
        <pc:cxnChg chg="mod">
          <ac:chgData name="Tufano, Lucas" userId="686625fe-c776-4e66-aaf7-316a7efd7564" providerId="ADAL" clId="{4E4C6423-613D-384D-89C5-719581BE09B5}" dt="2021-01-14T20:57:27.432" v="2414" actId="14100"/>
          <ac:cxnSpMkLst>
            <pc:docMk/>
            <pc:sldMk cId="817874499" sldId="326"/>
            <ac:cxnSpMk id="30" creationId="{48659033-4150-3F4E-A055-29504BB264B9}"/>
          </ac:cxnSpMkLst>
        </pc:cxnChg>
      </pc:sldChg>
      <pc:sldChg chg="addSp modSp mod modNotesTx">
        <pc:chgData name="Tufano, Lucas" userId="686625fe-c776-4e66-aaf7-316a7efd7564" providerId="ADAL" clId="{4E4C6423-613D-384D-89C5-719581BE09B5}" dt="2021-01-14T22:46:54.305" v="3402" actId="1076"/>
        <pc:sldMkLst>
          <pc:docMk/>
          <pc:sldMk cId="638900945" sldId="327"/>
        </pc:sldMkLst>
        <pc:spChg chg="mod">
          <ac:chgData name="Tufano, Lucas" userId="686625fe-c776-4e66-aaf7-316a7efd7564" providerId="ADAL" clId="{4E4C6423-613D-384D-89C5-719581BE09B5}" dt="2021-01-14T21:39:48.560" v="2727" actId="14100"/>
          <ac:spMkLst>
            <pc:docMk/>
            <pc:sldMk cId="638900945" sldId="327"/>
            <ac:spMk id="6" creationId="{204879AF-8B42-AC44-8CB7-D3645DE8B6AC}"/>
          </ac:spMkLst>
        </pc:spChg>
        <pc:spChg chg="add mod">
          <ac:chgData name="Tufano, Lucas" userId="686625fe-c776-4e66-aaf7-316a7efd7564" providerId="ADAL" clId="{4E4C6423-613D-384D-89C5-719581BE09B5}" dt="2021-01-14T21:39:57.145" v="2733" actId="20577"/>
          <ac:spMkLst>
            <pc:docMk/>
            <pc:sldMk cId="638900945" sldId="327"/>
            <ac:spMk id="13" creationId="{E820799C-0D2D-864E-8109-8D15B7CD60CA}"/>
          </ac:spMkLst>
        </pc:spChg>
        <pc:spChg chg="mod">
          <ac:chgData name="Tufano, Lucas" userId="686625fe-c776-4e66-aaf7-316a7efd7564" providerId="ADAL" clId="{4E4C6423-613D-384D-89C5-719581BE09B5}" dt="2021-01-14T22:46:40.479" v="3401" actId="1038"/>
          <ac:spMkLst>
            <pc:docMk/>
            <pc:sldMk cId="638900945" sldId="327"/>
            <ac:spMk id="14" creationId="{AE243394-A0FE-E24D-B506-8E2BB746F858}"/>
          </ac:spMkLst>
        </pc:spChg>
        <pc:spChg chg="mod">
          <ac:chgData name="Tufano, Lucas" userId="686625fe-c776-4e66-aaf7-316a7efd7564" providerId="ADAL" clId="{4E4C6423-613D-384D-89C5-719581BE09B5}" dt="2021-01-14T22:46:40.479" v="3401" actId="1038"/>
          <ac:spMkLst>
            <pc:docMk/>
            <pc:sldMk cId="638900945" sldId="327"/>
            <ac:spMk id="15" creationId="{56CEDE92-B699-BA47-875B-212D8E3D73E5}"/>
          </ac:spMkLst>
        </pc:spChg>
        <pc:spChg chg="mod">
          <ac:chgData name="Tufano, Lucas" userId="686625fe-c776-4e66-aaf7-316a7efd7564" providerId="ADAL" clId="{4E4C6423-613D-384D-89C5-719581BE09B5}" dt="2021-01-14T22:46:40.479" v="3401" actId="1038"/>
          <ac:spMkLst>
            <pc:docMk/>
            <pc:sldMk cId="638900945" sldId="327"/>
            <ac:spMk id="17" creationId="{478E37EA-D9AE-EC46-9E32-CC93AD69BF81}"/>
          </ac:spMkLst>
        </pc:spChg>
        <pc:spChg chg="mod">
          <ac:chgData name="Tufano, Lucas" userId="686625fe-c776-4e66-aaf7-316a7efd7564" providerId="ADAL" clId="{4E4C6423-613D-384D-89C5-719581BE09B5}" dt="2021-01-14T22:46:07.193" v="3388" actId="14100"/>
          <ac:spMkLst>
            <pc:docMk/>
            <pc:sldMk cId="638900945" sldId="327"/>
            <ac:spMk id="25" creationId="{67F13C36-A32F-D34B-A2F2-52A32D3D858B}"/>
          </ac:spMkLst>
        </pc:spChg>
        <pc:spChg chg="mod">
          <ac:chgData name="Tufano, Lucas" userId="686625fe-c776-4e66-aaf7-316a7efd7564" providerId="ADAL" clId="{4E4C6423-613D-384D-89C5-719581BE09B5}" dt="2021-01-14T22:46:12.766" v="3389" actId="14100"/>
          <ac:spMkLst>
            <pc:docMk/>
            <pc:sldMk cId="638900945" sldId="327"/>
            <ac:spMk id="46" creationId="{D7540993-DC7C-1648-9948-A2E9D39BD9DF}"/>
          </ac:spMkLst>
        </pc:spChg>
        <pc:picChg chg="mod">
          <ac:chgData name="Tufano, Lucas" userId="686625fe-c776-4e66-aaf7-316a7efd7564" providerId="ADAL" clId="{4E4C6423-613D-384D-89C5-719581BE09B5}" dt="2021-01-14T22:46:54.305" v="3402" actId="1076"/>
          <ac:picMkLst>
            <pc:docMk/>
            <pc:sldMk cId="638900945" sldId="327"/>
            <ac:picMk id="8" creationId="{C6348578-E443-D54D-A7E8-DC68C85960AF}"/>
          </ac:picMkLst>
        </pc:picChg>
        <pc:picChg chg="mod">
          <ac:chgData name="Tufano, Lucas" userId="686625fe-c776-4e66-aaf7-316a7efd7564" providerId="ADAL" clId="{4E4C6423-613D-384D-89C5-719581BE09B5}" dt="2021-01-14T22:46:40.479" v="3401" actId="1038"/>
          <ac:picMkLst>
            <pc:docMk/>
            <pc:sldMk cId="638900945" sldId="327"/>
            <ac:picMk id="24" creationId="{FCA7DBEC-37BA-E14F-A2C3-B0755DEFCA77}"/>
          </ac:picMkLst>
        </pc:picChg>
        <pc:picChg chg="mod">
          <ac:chgData name="Tufano, Lucas" userId="686625fe-c776-4e66-aaf7-316a7efd7564" providerId="ADAL" clId="{4E4C6423-613D-384D-89C5-719581BE09B5}" dt="2021-01-14T22:46:40.479" v="3401" actId="1038"/>
          <ac:picMkLst>
            <pc:docMk/>
            <pc:sldMk cId="638900945" sldId="327"/>
            <ac:picMk id="2050" creationId="{94766E7E-EDB6-DE4C-BF40-53D6C94095A0}"/>
          </ac:picMkLst>
        </pc:picChg>
      </pc:sldChg>
      <pc:sldChg chg="addSp modSp mod ord modAnim modNotesTx">
        <pc:chgData name="Tufano, Lucas" userId="686625fe-c776-4e66-aaf7-316a7efd7564" providerId="ADAL" clId="{4E4C6423-613D-384D-89C5-719581BE09B5}" dt="2021-01-14T22:38:13.432" v="3289" actId="20577"/>
        <pc:sldMkLst>
          <pc:docMk/>
          <pc:sldMk cId="928975746" sldId="328"/>
        </pc:sldMkLst>
        <pc:spChg chg="mod">
          <ac:chgData name="Tufano, Lucas" userId="686625fe-c776-4e66-aaf7-316a7efd7564" providerId="ADAL" clId="{4E4C6423-613D-384D-89C5-719581BE09B5}" dt="2021-01-14T20:54:58.189" v="2351" actId="14100"/>
          <ac:spMkLst>
            <pc:docMk/>
            <pc:sldMk cId="928975746" sldId="328"/>
            <ac:spMk id="6" creationId="{5470CC9F-4003-564B-BA7F-95AE5A820E71}"/>
          </ac:spMkLst>
        </pc:spChg>
        <pc:spChg chg="add mod">
          <ac:chgData name="Tufano, Lucas" userId="686625fe-c776-4e66-aaf7-316a7efd7564" providerId="ADAL" clId="{4E4C6423-613D-384D-89C5-719581BE09B5}" dt="2021-01-14T20:55:05.985" v="2368" actId="20577"/>
          <ac:spMkLst>
            <pc:docMk/>
            <pc:sldMk cId="928975746" sldId="328"/>
            <ac:spMk id="20" creationId="{72DBEBEF-86BC-E740-87CE-44E1E29EDAF0}"/>
          </ac:spMkLst>
        </pc:spChg>
        <pc:spChg chg="mod">
          <ac:chgData name="Tufano, Lucas" userId="686625fe-c776-4e66-aaf7-316a7efd7564" providerId="ADAL" clId="{4E4C6423-613D-384D-89C5-719581BE09B5}" dt="2021-01-14T22:38:13.432" v="3289" actId="20577"/>
          <ac:spMkLst>
            <pc:docMk/>
            <pc:sldMk cId="928975746" sldId="328"/>
            <ac:spMk id="35" creationId="{A7312D81-A2C6-DF4D-8298-18CABE072BC0}"/>
          </ac:spMkLst>
        </pc:spChg>
        <pc:spChg chg="mod">
          <ac:chgData name="Tufano, Lucas" userId="686625fe-c776-4e66-aaf7-316a7efd7564" providerId="ADAL" clId="{4E4C6423-613D-384D-89C5-719581BE09B5}" dt="2021-01-14T22:20:50.284" v="3044" actId="20577"/>
          <ac:spMkLst>
            <pc:docMk/>
            <pc:sldMk cId="928975746" sldId="328"/>
            <ac:spMk id="36" creationId="{F2AB444D-AD9A-8F4C-B3CE-84680564F957}"/>
          </ac:spMkLst>
        </pc:spChg>
        <pc:spChg chg="mod">
          <ac:chgData name="Tufano, Lucas" userId="686625fe-c776-4e66-aaf7-316a7efd7564" providerId="ADAL" clId="{4E4C6423-613D-384D-89C5-719581BE09B5}" dt="2021-01-14T22:20:55.285" v="3046" actId="20577"/>
          <ac:spMkLst>
            <pc:docMk/>
            <pc:sldMk cId="928975746" sldId="328"/>
            <ac:spMk id="37" creationId="{47244210-B23F-3140-A6D1-E65923238D09}"/>
          </ac:spMkLst>
        </pc:spChg>
        <pc:picChg chg="mod">
          <ac:chgData name="Tufano, Lucas" userId="686625fe-c776-4e66-aaf7-316a7efd7564" providerId="ADAL" clId="{4E4C6423-613D-384D-89C5-719581BE09B5}" dt="2021-01-14T21:52:38.511" v="2899" actId="1036"/>
          <ac:picMkLst>
            <pc:docMk/>
            <pc:sldMk cId="928975746" sldId="328"/>
            <ac:picMk id="4" creationId="{D51A638E-778B-AF4C-A9E1-F5ADCFA3DF57}"/>
          </ac:picMkLst>
        </pc:picChg>
        <pc:picChg chg="mod">
          <ac:chgData name="Tufano, Lucas" userId="686625fe-c776-4e66-aaf7-316a7efd7564" providerId="ADAL" clId="{4E4C6423-613D-384D-89C5-719581BE09B5}" dt="2021-01-14T21:52:46.030" v="2900" actId="1076"/>
          <ac:picMkLst>
            <pc:docMk/>
            <pc:sldMk cId="928975746" sldId="328"/>
            <ac:picMk id="5" creationId="{901F97C9-690A-C94F-AE5E-FBE9B6F393B0}"/>
          </ac:picMkLst>
        </pc:picChg>
        <pc:picChg chg="mod">
          <ac:chgData name="Tufano, Lucas" userId="686625fe-c776-4e66-aaf7-316a7efd7564" providerId="ADAL" clId="{4E4C6423-613D-384D-89C5-719581BE09B5}" dt="2021-01-14T22:14:38.418" v="3006" actId="1036"/>
          <ac:picMkLst>
            <pc:docMk/>
            <pc:sldMk cId="928975746" sldId="328"/>
            <ac:picMk id="8" creationId="{FD44B376-5BCB-6C4E-B657-140B47E86E86}"/>
          </ac:picMkLst>
        </pc:picChg>
        <pc:picChg chg="mod">
          <ac:chgData name="Tufano, Lucas" userId="686625fe-c776-4e66-aaf7-316a7efd7564" providerId="ADAL" clId="{4E4C6423-613D-384D-89C5-719581BE09B5}" dt="2021-01-14T22:14:59.301" v="3012" actId="166"/>
          <ac:picMkLst>
            <pc:docMk/>
            <pc:sldMk cId="928975746" sldId="328"/>
            <ac:picMk id="10" creationId="{DBE276B7-5057-A247-8BCB-AB007D626C0B}"/>
          </ac:picMkLst>
        </pc:picChg>
        <pc:picChg chg="mod">
          <ac:chgData name="Tufano, Lucas" userId="686625fe-c776-4e66-aaf7-316a7efd7564" providerId="ADAL" clId="{4E4C6423-613D-384D-89C5-719581BE09B5}" dt="2021-01-14T22:15:07.139" v="3013" actId="1076"/>
          <ac:picMkLst>
            <pc:docMk/>
            <pc:sldMk cId="928975746" sldId="328"/>
            <ac:picMk id="12" creationId="{A3A59576-1C7A-0841-B1B4-B7C4979E4141}"/>
          </ac:picMkLst>
        </pc:picChg>
        <pc:picChg chg="mod">
          <ac:chgData name="Tufano, Lucas" userId="686625fe-c776-4e66-aaf7-316a7efd7564" providerId="ADAL" clId="{4E4C6423-613D-384D-89C5-719581BE09B5}" dt="2021-01-14T21:52:38.511" v="2899" actId="1036"/>
          <ac:picMkLst>
            <pc:docMk/>
            <pc:sldMk cId="928975746" sldId="328"/>
            <ac:picMk id="16" creationId="{E21D3411-879A-B045-A893-114EBB73E71D}"/>
          </ac:picMkLst>
        </pc:picChg>
        <pc:picChg chg="mod">
          <ac:chgData name="Tufano, Lucas" userId="686625fe-c776-4e66-aaf7-316a7efd7564" providerId="ADAL" clId="{4E4C6423-613D-384D-89C5-719581BE09B5}" dt="2021-01-14T21:52:38.511" v="2899" actId="1036"/>
          <ac:picMkLst>
            <pc:docMk/>
            <pc:sldMk cId="928975746" sldId="328"/>
            <ac:picMk id="18" creationId="{65682A30-6D24-AE4C-9017-B7927866E704}"/>
          </ac:picMkLst>
        </pc:picChg>
        <pc:cxnChg chg="mod">
          <ac:chgData name="Tufano, Lucas" userId="686625fe-c776-4e66-aaf7-316a7efd7564" providerId="ADAL" clId="{4E4C6423-613D-384D-89C5-719581BE09B5}" dt="2021-01-14T22:14:14.699" v="2994" actId="14100"/>
          <ac:cxnSpMkLst>
            <pc:docMk/>
            <pc:sldMk cId="928975746" sldId="328"/>
            <ac:cxnSpMk id="19" creationId="{97395DBA-D83A-2947-AE2A-20F2C5177A54}"/>
          </ac:cxnSpMkLst>
        </pc:cxnChg>
        <pc:cxnChg chg="mod">
          <ac:chgData name="Tufano, Lucas" userId="686625fe-c776-4e66-aaf7-316a7efd7564" providerId="ADAL" clId="{4E4C6423-613D-384D-89C5-719581BE09B5}" dt="2021-01-14T21:52:38.511" v="2899" actId="1036"/>
          <ac:cxnSpMkLst>
            <pc:docMk/>
            <pc:sldMk cId="928975746" sldId="328"/>
            <ac:cxnSpMk id="23" creationId="{B2B1B0CD-0361-F549-9676-F03C6ED218D6}"/>
          </ac:cxnSpMkLst>
        </pc:cxnChg>
        <pc:cxnChg chg="mod">
          <ac:chgData name="Tufano, Lucas" userId="686625fe-c776-4e66-aaf7-316a7efd7564" providerId="ADAL" clId="{4E4C6423-613D-384D-89C5-719581BE09B5}" dt="2021-01-14T22:15:22.077" v="3015" actId="14100"/>
          <ac:cxnSpMkLst>
            <pc:docMk/>
            <pc:sldMk cId="928975746" sldId="328"/>
            <ac:cxnSpMk id="26" creationId="{FFC0E4FA-D21C-9E4A-8330-205650B969B0}"/>
          </ac:cxnSpMkLst>
        </pc:cxnChg>
        <pc:cxnChg chg="mod">
          <ac:chgData name="Tufano, Lucas" userId="686625fe-c776-4e66-aaf7-316a7efd7564" providerId="ADAL" clId="{4E4C6423-613D-384D-89C5-719581BE09B5}" dt="2021-01-14T22:14:55.361" v="3011" actId="14100"/>
          <ac:cxnSpMkLst>
            <pc:docMk/>
            <pc:sldMk cId="928975746" sldId="328"/>
            <ac:cxnSpMk id="29" creationId="{D6BA5DB5-28B7-3E49-9687-386B8CDBF2F3}"/>
          </ac:cxnSpMkLst>
        </pc:cxnChg>
        <pc:cxnChg chg="mod">
          <ac:chgData name="Tufano, Lucas" userId="686625fe-c776-4e66-aaf7-316a7efd7564" providerId="ADAL" clId="{4E4C6423-613D-384D-89C5-719581BE09B5}" dt="2021-01-14T22:14:51.778" v="3010" actId="14100"/>
          <ac:cxnSpMkLst>
            <pc:docMk/>
            <pc:sldMk cId="928975746" sldId="328"/>
            <ac:cxnSpMk id="32" creationId="{D7BDEB0A-E48F-0E4C-8423-23B17CBCF52B}"/>
          </ac:cxnSpMkLst>
        </pc:cxnChg>
      </pc:sldChg>
      <pc:sldChg chg="addSp modSp mod ord modNotesTx">
        <pc:chgData name="Tufano, Lucas" userId="686625fe-c776-4e66-aaf7-316a7efd7564" providerId="ADAL" clId="{4E4C6423-613D-384D-89C5-719581BE09B5}" dt="2021-01-14T22:41:23.983" v="3300" actId="20577"/>
        <pc:sldMkLst>
          <pc:docMk/>
          <pc:sldMk cId="1310723980" sldId="329"/>
        </pc:sldMkLst>
        <pc:spChg chg="mod">
          <ac:chgData name="Tufano, Lucas" userId="686625fe-c776-4e66-aaf7-316a7efd7564" providerId="ADAL" clId="{4E4C6423-613D-384D-89C5-719581BE09B5}" dt="2021-01-14T20:54:27.042" v="2336" actId="1076"/>
          <ac:spMkLst>
            <pc:docMk/>
            <pc:sldMk cId="1310723980" sldId="329"/>
            <ac:spMk id="6" creationId="{5470CC9F-4003-564B-BA7F-95AE5A820E71}"/>
          </ac:spMkLst>
        </pc:spChg>
        <pc:spChg chg="add mod">
          <ac:chgData name="Tufano, Lucas" userId="686625fe-c776-4e66-aaf7-316a7efd7564" providerId="ADAL" clId="{4E4C6423-613D-384D-89C5-719581BE09B5}" dt="2021-01-14T20:54:42.270" v="2347" actId="20577"/>
          <ac:spMkLst>
            <pc:docMk/>
            <pc:sldMk cId="1310723980" sldId="329"/>
            <ac:spMk id="16" creationId="{9A7819EA-1ED0-7F4A-BE41-13D69104C17F}"/>
          </ac:spMkLst>
        </pc:spChg>
        <pc:spChg chg="mod">
          <ac:chgData name="Tufano, Lucas" userId="686625fe-c776-4e66-aaf7-316a7efd7564" providerId="ADAL" clId="{4E4C6423-613D-384D-89C5-719581BE09B5}" dt="2021-01-14T22:29:58.005" v="3171" actId="14100"/>
          <ac:spMkLst>
            <pc:docMk/>
            <pc:sldMk cId="1310723980" sldId="329"/>
            <ac:spMk id="28" creationId="{73A23515-7CB8-C94B-83E7-D85F3BA8A1D3}"/>
          </ac:spMkLst>
        </pc:spChg>
        <pc:spChg chg="mod">
          <ac:chgData name="Tufano, Lucas" userId="686625fe-c776-4e66-aaf7-316a7efd7564" providerId="ADAL" clId="{4E4C6423-613D-384D-89C5-719581BE09B5}" dt="2021-01-14T22:41:23.983" v="3300" actId="20577"/>
          <ac:spMkLst>
            <pc:docMk/>
            <pc:sldMk cId="1310723980" sldId="329"/>
            <ac:spMk id="31" creationId="{BD5088AD-BEE6-D74B-A6A6-0F3F28D12055}"/>
          </ac:spMkLst>
        </pc:spChg>
        <pc:grpChg chg="mod">
          <ac:chgData name="Tufano, Lucas" userId="686625fe-c776-4e66-aaf7-316a7efd7564" providerId="ADAL" clId="{4E4C6423-613D-384D-89C5-719581BE09B5}" dt="2021-01-14T21:53:08.678" v="2943" actId="1036"/>
          <ac:grpSpMkLst>
            <pc:docMk/>
            <pc:sldMk cId="1310723980" sldId="329"/>
            <ac:grpSpMk id="17" creationId="{3FD85786-18FF-5848-8CAE-43C1AB5801D7}"/>
          </ac:grpSpMkLst>
        </pc:grpChg>
        <pc:picChg chg="mod">
          <ac:chgData name="Tufano, Lucas" userId="686625fe-c776-4e66-aaf7-316a7efd7564" providerId="ADAL" clId="{4E4C6423-613D-384D-89C5-719581BE09B5}" dt="2021-01-14T22:31:57.503" v="3199" actId="1076"/>
          <ac:picMkLst>
            <pc:docMk/>
            <pc:sldMk cId="1310723980" sldId="329"/>
            <ac:picMk id="3" creationId="{4ABE4290-489F-3048-85E6-3B9E9187207D}"/>
          </ac:picMkLst>
        </pc:picChg>
        <pc:picChg chg="mod">
          <ac:chgData name="Tufano, Lucas" userId="686625fe-c776-4e66-aaf7-316a7efd7564" providerId="ADAL" clId="{4E4C6423-613D-384D-89C5-719581BE09B5}" dt="2021-01-14T21:53:23.274" v="2944" actId="1076"/>
          <ac:picMkLst>
            <pc:docMk/>
            <pc:sldMk cId="1310723980" sldId="329"/>
            <ac:picMk id="5" creationId="{901F97C9-690A-C94F-AE5E-FBE9B6F393B0}"/>
          </ac:picMkLst>
        </pc:picChg>
        <pc:picChg chg="mod modCrop">
          <ac:chgData name="Tufano, Lucas" userId="686625fe-c776-4e66-aaf7-316a7efd7564" providerId="ADAL" clId="{4E4C6423-613D-384D-89C5-719581BE09B5}" dt="2021-01-14T22:34:27.086" v="3208" actId="1076"/>
          <ac:picMkLst>
            <pc:docMk/>
            <pc:sldMk cId="1310723980" sldId="329"/>
            <ac:picMk id="9" creationId="{93563EA1-30C4-E54C-9CCB-D73F4A60CED7}"/>
          </ac:picMkLst>
        </pc:picChg>
        <pc:picChg chg="mod">
          <ac:chgData name="Tufano, Lucas" userId="686625fe-c776-4e66-aaf7-316a7efd7564" providerId="ADAL" clId="{4E4C6423-613D-384D-89C5-719581BE09B5}" dt="2021-01-14T22:31:59.379" v="3200" actId="1076"/>
          <ac:picMkLst>
            <pc:docMk/>
            <pc:sldMk cId="1310723980" sldId="329"/>
            <ac:picMk id="11" creationId="{24D1FB85-F2FD-7048-9744-5321FF6177FA}"/>
          </ac:picMkLst>
        </pc:picChg>
        <pc:picChg chg="mod">
          <ac:chgData name="Tufano, Lucas" userId="686625fe-c776-4e66-aaf7-316a7efd7564" providerId="ADAL" clId="{4E4C6423-613D-384D-89C5-719581BE09B5}" dt="2021-01-14T22:31:54.389" v="3198" actId="1076"/>
          <ac:picMkLst>
            <pc:docMk/>
            <pc:sldMk cId="1310723980" sldId="329"/>
            <ac:picMk id="14" creationId="{C8BDC4C3-EB67-3E44-9B31-5646647DED1A}"/>
          </ac:picMkLst>
        </pc:picChg>
        <pc:cxnChg chg="mod">
          <ac:chgData name="Tufano, Lucas" userId="686625fe-c776-4e66-aaf7-316a7efd7564" providerId="ADAL" clId="{4E4C6423-613D-384D-89C5-719581BE09B5}" dt="2021-01-14T22:34:32.255" v="3209" actId="14100"/>
          <ac:cxnSpMkLst>
            <pc:docMk/>
            <pc:sldMk cId="1310723980" sldId="329"/>
            <ac:cxnSpMk id="30" creationId="{BE152C4F-ED28-3B44-8EFE-56BF88CAFEB7}"/>
          </ac:cxnSpMkLst>
        </pc:cxnChg>
        <pc:cxnChg chg="mod">
          <ac:chgData name="Tufano, Lucas" userId="686625fe-c776-4e66-aaf7-316a7efd7564" providerId="ADAL" clId="{4E4C6423-613D-384D-89C5-719581BE09B5}" dt="2021-01-14T22:34:59.699" v="3216" actId="14100"/>
          <ac:cxnSpMkLst>
            <pc:docMk/>
            <pc:sldMk cId="1310723980" sldId="329"/>
            <ac:cxnSpMk id="33" creationId="{0C6596DE-DEE4-8943-B682-36805843D822}"/>
          </ac:cxnSpMkLst>
        </pc:cxnChg>
      </pc:sldChg>
      <pc:sldChg chg="addSp delSp modSp mod ord delAnim modAnim modNotesTx">
        <pc:chgData name="Tufano, Lucas" userId="686625fe-c776-4e66-aaf7-316a7efd7564" providerId="ADAL" clId="{4E4C6423-613D-384D-89C5-719581BE09B5}" dt="2021-01-14T22:50:52.340" v="3424"/>
        <pc:sldMkLst>
          <pc:docMk/>
          <pc:sldMk cId="2420387452" sldId="331"/>
        </pc:sldMkLst>
        <pc:spChg chg="mod">
          <ac:chgData name="Tufano, Lucas" userId="686625fe-c776-4e66-aaf7-316a7efd7564" providerId="ADAL" clId="{4E4C6423-613D-384D-89C5-719581BE09B5}" dt="2021-01-14T20:29:46.452" v="2036" actId="14100"/>
          <ac:spMkLst>
            <pc:docMk/>
            <pc:sldMk cId="2420387452" sldId="331"/>
            <ac:spMk id="4" creationId="{4194BECB-9BB8-A041-8347-573FAF539C28}"/>
          </ac:spMkLst>
        </pc:spChg>
        <pc:spChg chg="mod">
          <ac:chgData name="Tufano, Lucas" userId="686625fe-c776-4e66-aaf7-316a7efd7564" providerId="ADAL" clId="{4E4C6423-613D-384D-89C5-719581BE09B5}" dt="2021-01-14T17:47:03.326" v="1592" actId="1036"/>
          <ac:spMkLst>
            <pc:docMk/>
            <pc:sldMk cId="2420387452" sldId="331"/>
            <ac:spMk id="20" creationId="{ED4632C5-D760-C945-A435-1F1542360ED8}"/>
          </ac:spMkLst>
        </pc:spChg>
        <pc:spChg chg="mod">
          <ac:chgData name="Tufano, Lucas" userId="686625fe-c776-4e66-aaf7-316a7efd7564" providerId="ADAL" clId="{4E4C6423-613D-384D-89C5-719581BE09B5}" dt="2021-01-14T21:42:05.977" v="2741" actId="14100"/>
          <ac:spMkLst>
            <pc:docMk/>
            <pc:sldMk cId="2420387452" sldId="331"/>
            <ac:spMk id="25" creationId="{D2D87324-4D82-8942-A908-0D0270C03F79}"/>
          </ac:spMkLst>
        </pc:spChg>
        <pc:spChg chg="del">
          <ac:chgData name="Tufano, Lucas" userId="686625fe-c776-4e66-aaf7-316a7efd7564" providerId="ADAL" clId="{4E4C6423-613D-384D-89C5-719581BE09B5}" dt="2021-01-14T17:44:23.213" v="1543" actId="478"/>
          <ac:spMkLst>
            <pc:docMk/>
            <pc:sldMk cId="2420387452" sldId="331"/>
            <ac:spMk id="26" creationId="{E977B2EA-0461-CE4C-8CE3-5F01B6210869}"/>
          </ac:spMkLst>
        </pc:spChg>
        <pc:spChg chg="mod">
          <ac:chgData name="Tufano, Lucas" userId="686625fe-c776-4e66-aaf7-316a7efd7564" providerId="ADAL" clId="{4E4C6423-613D-384D-89C5-719581BE09B5}" dt="2021-01-14T18:28:10.755" v="1752" actId="1076"/>
          <ac:spMkLst>
            <pc:docMk/>
            <pc:sldMk cId="2420387452" sldId="331"/>
            <ac:spMk id="27" creationId="{4B494A8E-CD88-FC40-AE69-AE80A4DC5F5B}"/>
          </ac:spMkLst>
        </pc:spChg>
        <pc:spChg chg="mod topLvl">
          <ac:chgData name="Tufano, Lucas" userId="686625fe-c776-4e66-aaf7-316a7efd7564" providerId="ADAL" clId="{4E4C6423-613D-384D-89C5-719581BE09B5}" dt="2021-01-14T22:49:34.624" v="3415" actId="165"/>
          <ac:spMkLst>
            <pc:docMk/>
            <pc:sldMk cId="2420387452" sldId="331"/>
            <ac:spMk id="32" creationId="{05F87380-BAF9-1A45-88FA-324D72F4CF1E}"/>
          </ac:spMkLst>
        </pc:spChg>
        <pc:spChg chg="mod">
          <ac:chgData name="Tufano, Lucas" userId="686625fe-c776-4e66-aaf7-316a7efd7564" providerId="ADAL" clId="{4E4C6423-613D-384D-89C5-719581BE09B5}" dt="2021-01-14T20:49:47.031" v="2310" actId="14100"/>
          <ac:spMkLst>
            <pc:docMk/>
            <pc:sldMk cId="2420387452" sldId="331"/>
            <ac:spMk id="36" creationId="{DD2A5030-94D5-7F4D-B3E2-E43D68A6C5CB}"/>
          </ac:spMkLst>
        </pc:spChg>
        <pc:spChg chg="mod">
          <ac:chgData name="Tufano, Lucas" userId="686625fe-c776-4e66-aaf7-316a7efd7564" providerId="ADAL" clId="{4E4C6423-613D-384D-89C5-719581BE09B5}" dt="2021-01-14T17:53:36.459" v="1652" actId="1036"/>
          <ac:spMkLst>
            <pc:docMk/>
            <pc:sldMk cId="2420387452" sldId="331"/>
            <ac:spMk id="38" creationId="{D470A8CC-BD91-6145-BCD1-04847EC07C40}"/>
          </ac:spMkLst>
        </pc:spChg>
        <pc:spChg chg="mod">
          <ac:chgData name="Tufano, Lucas" userId="686625fe-c776-4e66-aaf7-316a7efd7564" providerId="ADAL" clId="{4E4C6423-613D-384D-89C5-719581BE09B5}" dt="2021-01-14T18:02:32.646" v="1655" actId="14100"/>
          <ac:spMkLst>
            <pc:docMk/>
            <pc:sldMk cId="2420387452" sldId="331"/>
            <ac:spMk id="39" creationId="{D95567B0-D43E-524B-B93D-C58CB1CB07F2}"/>
          </ac:spMkLst>
        </pc:spChg>
        <pc:spChg chg="mod">
          <ac:chgData name="Tufano, Lucas" userId="686625fe-c776-4e66-aaf7-316a7efd7564" providerId="ADAL" clId="{4E4C6423-613D-384D-89C5-719581BE09B5}" dt="2021-01-14T17:17:09.310" v="1123"/>
          <ac:spMkLst>
            <pc:docMk/>
            <pc:sldMk cId="2420387452" sldId="331"/>
            <ac:spMk id="42" creationId="{A636AEB9-BEBD-6E46-B86B-936B9C124DFC}"/>
          </ac:spMkLst>
        </pc:spChg>
        <pc:spChg chg="mod">
          <ac:chgData name="Tufano, Lucas" userId="686625fe-c776-4e66-aaf7-316a7efd7564" providerId="ADAL" clId="{4E4C6423-613D-384D-89C5-719581BE09B5}" dt="2021-01-14T17:22:54.263" v="1213" actId="404"/>
          <ac:spMkLst>
            <pc:docMk/>
            <pc:sldMk cId="2420387452" sldId="331"/>
            <ac:spMk id="43" creationId="{B073B347-B302-4B4B-B890-629519C0C304}"/>
          </ac:spMkLst>
        </pc:spChg>
        <pc:spChg chg="mod">
          <ac:chgData name="Tufano, Lucas" userId="686625fe-c776-4e66-aaf7-316a7efd7564" providerId="ADAL" clId="{4E4C6423-613D-384D-89C5-719581BE09B5}" dt="2021-01-14T17:17:39.579" v="1140"/>
          <ac:spMkLst>
            <pc:docMk/>
            <pc:sldMk cId="2420387452" sldId="331"/>
            <ac:spMk id="47" creationId="{FF3F7A0B-0F6A-2849-A4B4-46F92ED076C0}"/>
          </ac:spMkLst>
        </pc:spChg>
        <pc:spChg chg="mod">
          <ac:chgData name="Tufano, Lucas" userId="686625fe-c776-4e66-aaf7-316a7efd7564" providerId="ADAL" clId="{4E4C6423-613D-384D-89C5-719581BE09B5}" dt="2021-01-14T17:29:19.117" v="1308" actId="1076"/>
          <ac:spMkLst>
            <pc:docMk/>
            <pc:sldMk cId="2420387452" sldId="331"/>
            <ac:spMk id="52" creationId="{D9CDA819-E295-6D41-9175-DC0EE6648376}"/>
          </ac:spMkLst>
        </pc:spChg>
        <pc:spChg chg="mod">
          <ac:chgData name="Tufano, Lucas" userId="686625fe-c776-4e66-aaf7-316a7efd7564" providerId="ADAL" clId="{4E4C6423-613D-384D-89C5-719581BE09B5}" dt="2021-01-14T17:19:37.555" v="1175"/>
          <ac:spMkLst>
            <pc:docMk/>
            <pc:sldMk cId="2420387452" sldId="331"/>
            <ac:spMk id="54" creationId="{DCA23B50-075A-A248-96B3-D8542CB989A3}"/>
          </ac:spMkLst>
        </pc:spChg>
        <pc:spChg chg="mod">
          <ac:chgData name="Tufano, Lucas" userId="686625fe-c776-4e66-aaf7-316a7efd7564" providerId="ADAL" clId="{4E4C6423-613D-384D-89C5-719581BE09B5}" dt="2021-01-14T17:19:37.555" v="1175"/>
          <ac:spMkLst>
            <pc:docMk/>
            <pc:sldMk cId="2420387452" sldId="331"/>
            <ac:spMk id="55" creationId="{85D2ABD0-09FC-5E42-ABF9-BF50257CE1DC}"/>
          </ac:spMkLst>
        </pc:spChg>
        <pc:spChg chg="mod">
          <ac:chgData name="Tufano, Lucas" userId="686625fe-c776-4e66-aaf7-316a7efd7564" providerId="ADAL" clId="{4E4C6423-613D-384D-89C5-719581BE09B5}" dt="2021-01-14T17:20:26.703" v="1180"/>
          <ac:spMkLst>
            <pc:docMk/>
            <pc:sldMk cId="2420387452" sldId="331"/>
            <ac:spMk id="58" creationId="{A3262A79-2052-B74A-BC66-9AD272D34FE6}"/>
          </ac:spMkLst>
        </pc:spChg>
        <pc:spChg chg="mod">
          <ac:chgData name="Tufano, Lucas" userId="686625fe-c776-4e66-aaf7-316a7efd7564" providerId="ADAL" clId="{4E4C6423-613D-384D-89C5-719581BE09B5}" dt="2021-01-14T17:31:31.662" v="1357" actId="1035"/>
          <ac:spMkLst>
            <pc:docMk/>
            <pc:sldMk cId="2420387452" sldId="331"/>
            <ac:spMk id="59" creationId="{0EE039F8-C75C-F740-B6D5-FD8AA93ADB53}"/>
          </ac:spMkLst>
        </pc:spChg>
        <pc:spChg chg="mod">
          <ac:chgData name="Tufano, Lucas" userId="686625fe-c776-4e66-aaf7-316a7efd7564" providerId="ADAL" clId="{4E4C6423-613D-384D-89C5-719581BE09B5}" dt="2021-01-14T17:25:09.016" v="1244" actId="14100"/>
          <ac:spMkLst>
            <pc:docMk/>
            <pc:sldMk cId="2420387452" sldId="331"/>
            <ac:spMk id="61" creationId="{0CC6900C-46B0-454F-BF22-42F055DA71B5}"/>
          </ac:spMkLst>
        </pc:spChg>
        <pc:spChg chg="mod">
          <ac:chgData name="Tufano, Lucas" userId="686625fe-c776-4e66-aaf7-316a7efd7564" providerId="ADAL" clId="{4E4C6423-613D-384D-89C5-719581BE09B5}" dt="2021-01-14T17:31:23.345" v="1355" actId="1036"/>
          <ac:spMkLst>
            <pc:docMk/>
            <pc:sldMk cId="2420387452" sldId="331"/>
            <ac:spMk id="62" creationId="{7B6D0E6A-747F-B84A-9E20-97316E47535B}"/>
          </ac:spMkLst>
        </pc:spChg>
        <pc:spChg chg="mod">
          <ac:chgData name="Tufano, Lucas" userId="686625fe-c776-4e66-aaf7-316a7efd7564" providerId="ADAL" clId="{4E4C6423-613D-384D-89C5-719581BE09B5}" dt="2021-01-14T17:49:15.364" v="1622" actId="571"/>
          <ac:spMkLst>
            <pc:docMk/>
            <pc:sldMk cId="2420387452" sldId="331"/>
            <ac:spMk id="67" creationId="{21A7612F-09E6-9A40-8C9B-1C16E678B249}"/>
          </ac:spMkLst>
        </pc:spChg>
        <pc:grpChg chg="add mod">
          <ac:chgData name="Tufano, Lucas" userId="686625fe-c776-4e66-aaf7-316a7efd7564" providerId="ADAL" clId="{4E4C6423-613D-384D-89C5-719581BE09B5}" dt="2021-01-14T18:04:43.386" v="1683" actId="14861"/>
          <ac:grpSpMkLst>
            <pc:docMk/>
            <pc:sldMk cId="2420387452" sldId="331"/>
            <ac:grpSpMk id="2" creationId="{D2384D59-4E04-3F42-A2B0-167080D6551F}"/>
          </ac:grpSpMkLst>
        </pc:grpChg>
        <pc:grpChg chg="add del mod">
          <ac:chgData name="Tufano, Lucas" userId="686625fe-c776-4e66-aaf7-316a7efd7564" providerId="ADAL" clId="{4E4C6423-613D-384D-89C5-719581BE09B5}" dt="2021-01-14T22:49:34.624" v="3415" actId="165"/>
          <ac:grpSpMkLst>
            <pc:docMk/>
            <pc:sldMk cId="2420387452" sldId="331"/>
            <ac:grpSpMk id="5" creationId="{C1C82B80-363D-E949-9012-308A9254136A}"/>
          </ac:grpSpMkLst>
        </pc:grpChg>
        <pc:grpChg chg="mod">
          <ac:chgData name="Tufano, Lucas" userId="686625fe-c776-4e66-aaf7-316a7efd7564" providerId="ADAL" clId="{4E4C6423-613D-384D-89C5-719581BE09B5}" dt="2021-01-14T18:02:17.916" v="1654" actId="1076"/>
          <ac:grpSpMkLst>
            <pc:docMk/>
            <pc:sldMk cId="2420387452" sldId="331"/>
            <ac:grpSpMk id="9" creationId="{59321E37-C538-264B-90AD-294D8452C00D}"/>
          </ac:grpSpMkLst>
        </pc:grpChg>
        <pc:grpChg chg="del mod">
          <ac:chgData name="Tufano, Lucas" userId="686625fe-c776-4e66-aaf7-316a7efd7564" providerId="ADAL" clId="{4E4C6423-613D-384D-89C5-719581BE09B5}" dt="2021-01-14T17:17:07.635" v="1122" actId="478"/>
          <ac:grpSpMkLst>
            <pc:docMk/>
            <pc:sldMk cId="2420387452" sldId="331"/>
            <ac:grpSpMk id="29" creationId="{804F05C1-9186-FA43-8EB4-8A7FDB61F218}"/>
          </ac:grpSpMkLst>
        </pc:grpChg>
        <pc:grpChg chg="mod">
          <ac:chgData name="Tufano, Lucas" userId="686625fe-c776-4e66-aaf7-316a7efd7564" providerId="ADAL" clId="{4E4C6423-613D-384D-89C5-719581BE09B5}" dt="2021-01-14T17:47:14.048" v="1604" actId="1035"/>
          <ac:grpSpMkLst>
            <pc:docMk/>
            <pc:sldMk cId="2420387452" sldId="331"/>
            <ac:grpSpMk id="35" creationId="{732D2E66-A050-3F4E-8657-3A6477F3989E}"/>
          </ac:grpSpMkLst>
        </pc:grpChg>
        <pc:grpChg chg="add mod">
          <ac:chgData name="Tufano, Lucas" userId="686625fe-c776-4e66-aaf7-316a7efd7564" providerId="ADAL" clId="{4E4C6423-613D-384D-89C5-719581BE09B5}" dt="2021-01-14T17:31:47.235" v="1358" actId="164"/>
          <ac:grpSpMkLst>
            <pc:docMk/>
            <pc:sldMk cId="2420387452" sldId="331"/>
            <ac:grpSpMk id="40" creationId="{8A8FB8E8-D831-1C49-828B-6FF28DA889AB}"/>
          </ac:grpSpMkLst>
        </pc:grpChg>
        <pc:grpChg chg="add mod">
          <ac:chgData name="Tufano, Lucas" userId="686625fe-c776-4e66-aaf7-316a7efd7564" providerId="ADAL" clId="{4E4C6423-613D-384D-89C5-719581BE09B5}" dt="2021-01-14T17:31:47.235" v="1358" actId="164"/>
          <ac:grpSpMkLst>
            <pc:docMk/>
            <pc:sldMk cId="2420387452" sldId="331"/>
            <ac:grpSpMk id="46" creationId="{53192D1A-649A-D748-8CD5-99BD983B78A4}"/>
          </ac:grpSpMkLst>
        </pc:grpChg>
        <pc:grpChg chg="add del mod">
          <ac:chgData name="Tufano, Lucas" userId="686625fe-c776-4e66-aaf7-316a7efd7564" providerId="ADAL" clId="{4E4C6423-613D-384D-89C5-719581BE09B5}" dt="2021-01-14T17:20:22.438" v="1179" actId="478"/>
          <ac:grpSpMkLst>
            <pc:docMk/>
            <pc:sldMk cId="2420387452" sldId="331"/>
            <ac:grpSpMk id="53" creationId="{5AB19F21-2BB0-9140-B6E8-18CE96A42F0E}"/>
          </ac:grpSpMkLst>
        </pc:grpChg>
        <pc:grpChg chg="add mod">
          <ac:chgData name="Tufano, Lucas" userId="686625fe-c776-4e66-aaf7-316a7efd7564" providerId="ADAL" clId="{4E4C6423-613D-384D-89C5-719581BE09B5}" dt="2021-01-14T17:31:47.235" v="1358" actId="164"/>
          <ac:grpSpMkLst>
            <pc:docMk/>
            <pc:sldMk cId="2420387452" sldId="331"/>
            <ac:grpSpMk id="56" creationId="{A4647F35-C628-5147-9623-6D454E8FA12B}"/>
          </ac:grpSpMkLst>
        </pc:grpChg>
        <pc:grpChg chg="mod">
          <ac:chgData name="Tufano, Lucas" userId="686625fe-c776-4e66-aaf7-316a7efd7564" providerId="ADAL" clId="{4E4C6423-613D-384D-89C5-719581BE09B5}" dt="2020-12-14T16:04:30.509" v="326" actId="14861"/>
          <ac:grpSpMkLst>
            <pc:docMk/>
            <pc:sldMk cId="2420387452" sldId="331"/>
            <ac:grpSpMk id="57" creationId="{A71D382C-F94A-694B-AD2B-BEAC934AD66D}"/>
          </ac:grpSpMkLst>
        </pc:grpChg>
        <pc:grpChg chg="add mod">
          <ac:chgData name="Tufano, Lucas" userId="686625fe-c776-4e66-aaf7-316a7efd7564" providerId="ADAL" clId="{4E4C6423-613D-384D-89C5-719581BE09B5}" dt="2021-01-14T17:31:47.235" v="1358" actId="164"/>
          <ac:grpSpMkLst>
            <pc:docMk/>
            <pc:sldMk cId="2420387452" sldId="331"/>
            <ac:grpSpMk id="60" creationId="{B7D632FB-C2DC-D842-995C-50CBC8388603}"/>
          </ac:grpSpMkLst>
        </pc:grpChg>
        <pc:grpChg chg="add mod">
          <ac:chgData name="Tufano, Lucas" userId="686625fe-c776-4e66-aaf7-316a7efd7564" providerId="ADAL" clId="{4E4C6423-613D-384D-89C5-719581BE09B5}" dt="2021-01-14T17:49:15.364" v="1622" actId="571"/>
          <ac:grpSpMkLst>
            <pc:docMk/>
            <pc:sldMk cId="2420387452" sldId="331"/>
            <ac:grpSpMk id="65" creationId="{303F7763-DF5F-9B41-AB7D-2E588BA82F05}"/>
          </ac:grpSpMkLst>
        </pc:grpChg>
        <pc:grpChg chg="mod">
          <ac:chgData name="Tufano, Lucas" userId="686625fe-c776-4e66-aaf7-316a7efd7564" providerId="ADAL" clId="{4E4C6423-613D-384D-89C5-719581BE09B5}" dt="2021-01-14T17:53:00.375" v="1646" actId="14100"/>
          <ac:grpSpMkLst>
            <pc:docMk/>
            <pc:sldMk cId="2420387452" sldId="331"/>
            <ac:grpSpMk id="4096" creationId="{EAA735E1-8699-CE4E-91C2-DB1CF2EE82F7}"/>
          </ac:grpSpMkLst>
        </pc:grpChg>
        <pc:picChg chg="mod">
          <ac:chgData name="Tufano, Lucas" userId="686625fe-c776-4e66-aaf7-316a7efd7564" providerId="ADAL" clId="{4E4C6423-613D-384D-89C5-719581BE09B5}" dt="2021-01-14T17:34:45.191" v="1463" actId="14100"/>
          <ac:picMkLst>
            <pc:docMk/>
            <pc:sldMk cId="2420387452" sldId="331"/>
            <ac:picMk id="3" creationId="{8B29AF9F-BF1E-BC4E-9283-E4968ED8904A}"/>
          </ac:picMkLst>
        </pc:picChg>
        <pc:picChg chg="mod">
          <ac:chgData name="Tufano, Lucas" userId="686625fe-c776-4e66-aaf7-316a7efd7564" providerId="ADAL" clId="{4E4C6423-613D-384D-89C5-719581BE09B5}" dt="2021-01-14T17:47:03.326" v="1592" actId="1036"/>
          <ac:picMkLst>
            <pc:docMk/>
            <pc:sldMk cId="2420387452" sldId="331"/>
            <ac:picMk id="8" creationId="{4F93B04A-4B91-4149-A239-528A1009F2FE}"/>
          </ac:picMkLst>
        </pc:picChg>
        <pc:picChg chg="mod">
          <ac:chgData name="Tufano, Lucas" userId="686625fe-c776-4e66-aaf7-316a7efd7564" providerId="ADAL" clId="{4E4C6423-613D-384D-89C5-719581BE09B5}" dt="2021-01-14T17:47:03.326" v="1592" actId="1036"/>
          <ac:picMkLst>
            <pc:docMk/>
            <pc:sldMk cId="2420387452" sldId="331"/>
            <ac:picMk id="10" creationId="{1C681986-71A5-1E4F-AD22-EB9185039415}"/>
          </ac:picMkLst>
        </pc:picChg>
        <pc:picChg chg="mod modCrop">
          <ac:chgData name="Tufano, Lucas" userId="686625fe-c776-4e66-aaf7-316a7efd7564" providerId="ADAL" clId="{4E4C6423-613D-384D-89C5-719581BE09B5}" dt="2021-01-14T17:42:34.273" v="1520" actId="1076"/>
          <ac:picMkLst>
            <pc:docMk/>
            <pc:sldMk cId="2420387452" sldId="331"/>
            <ac:picMk id="11" creationId="{3B317CE8-8496-564A-8565-A2F3D109ADF6}"/>
          </ac:picMkLst>
        </pc:picChg>
        <pc:picChg chg="mod">
          <ac:chgData name="Tufano, Lucas" userId="686625fe-c776-4e66-aaf7-316a7efd7564" providerId="ADAL" clId="{4E4C6423-613D-384D-89C5-719581BE09B5}" dt="2021-01-14T17:47:03.326" v="1592" actId="1036"/>
          <ac:picMkLst>
            <pc:docMk/>
            <pc:sldMk cId="2420387452" sldId="331"/>
            <ac:picMk id="12" creationId="{6852490E-78D8-CB43-BA62-50DE15E8B22E}"/>
          </ac:picMkLst>
        </pc:picChg>
        <pc:picChg chg="mod">
          <ac:chgData name="Tufano, Lucas" userId="686625fe-c776-4e66-aaf7-316a7efd7564" providerId="ADAL" clId="{4E4C6423-613D-384D-89C5-719581BE09B5}" dt="2021-01-14T17:47:03.326" v="1592" actId="1036"/>
          <ac:picMkLst>
            <pc:docMk/>
            <pc:sldMk cId="2420387452" sldId="331"/>
            <ac:picMk id="14" creationId="{D4AC0BA1-BBC0-284A-9274-24D5AB9D583A}"/>
          </ac:picMkLst>
        </pc:picChg>
        <pc:picChg chg="mod">
          <ac:chgData name="Tufano, Lucas" userId="686625fe-c776-4e66-aaf7-316a7efd7564" providerId="ADAL" clId="{4E4C6423-613D-384D-89C5-719581BE09B5}" dt="2021-01-14T17:49:57.006" v="1625" actId="14100"/>
          <ac:picMkLst>
            <pc:docMk/>
            <pc:sldMk cId="2420387452" sldId="331"/>
            <ac:picMk id="30" creationId="{E7786B99-9D91-0044-B2A0-F3ACD9D31AFD}"/>
          </ac:picMkLst>
        </pc:picChg>
        <pc:picChg chg="mod topLvl">
          <ac:chgData name="Tufano, Lucas" userId="686625fe-c776-4e66-aaf7-316a7efd7564" providerId="ADAL" clId="{4E4C6423-613D-384D-89C5-719581BE09B5}" dt="2021-01-14T22:49:34.624" v="3415" actId="165"/>
          <ac:picMkLst>
            <pc:docMk/>
            <pc:sldMk cId="2420387452" sldId="331"/>
            <ac:picMk id="44" creationId="{B5387264-DE91-264B-AB15-1EA5D8DE000B}"/>
          </ac:picMkLst>
        </pc:picChg>
        <pc:picChg chg="mod">
          <ac:chgData name="Tufano, Lucas" userId="686625fe-c776-4e66-aaf7-316a7efd7564" providerId="ADAL" clId="{4E4C6423-613D-384D-89C5-719581BE09B5}" dt="2021-01-14T17:49:15.364" v="1622" actId="571"/>
          <ac:picMkLst>
            <pc:docMk/>
            <pc:sldMk cId="2420387452" sldId="331"/>
            <ac:picMk id="66" creationId="{9842C504-74A3-474A-B5DD-03E0367324D9}"/>
          </ac:picMkLst>
        </pc:picChg>
        <pc:picChg chg="mod">
          <ac:chgData name="Tufano, Lucas" userId="686625fe-c776-4e66-aaf7-316a7efd7564" providerId="ADAL" clId="{4E4C6423-613D-384D-89C5-719581BE09B5}" dt="2021-01-14T18:03:21.900" v="1661" actId="1038"/>
          <ac:picMkLst>
            <pc:docMk/>
            <pc:sldMk cId="2420387452" sldId="331"/>
            <ac:picMk id="1026" creationId="{10ADB371-5004-A040-AF49-BC847D45CAFA}"/>
          </ac:picMkLst>
        </pc:picChg>
        <pc:picChg chg="mod">
          <ac:chgData name="Tufano, Lucas" userId="686625fe-c776-4e66-aaf7-316a7efd7564" providerId="ADAL" clId="{4E4C6423-613D-384D-89C5-719581BE09B5}" dt="2021-01-14T17:53:00.375" v="1646" actId="14100"/>
          <ac:picMkLst>
            <pc:docMk/>
            <pc:sldMk cId="2420387452" sldId="331"/>
            <ac:picMk id="1042" creationId="{122552AB-4BE7-154F-BFD4-0F3FDCB71D0C}"/>
          </ac:picMkLst>
        </pc:picChg>
        <pc:cxnChg chg="mod">
          <ac:chgData name="Tufano, Lucas" userId="686625fe-c776-4e66-aaf7-316a7efd7564" providerId="ADAL" clId="{4E4C6423-613D-384D-89C5-719581BE09B5}" dt="2021-01-14T21:48:17.862" v="2785" actId="208"/>
          <ac:cxnSpMkLst>
            <pc:docMk/>
            <pc:sldMk cId="2420387452" sldId="331"/>
            <ac:cxnSpMk id="28" creationId="{A08BC336-8735-134C-A808-DA700C8CF001}"/>
          </ac:cxnSpMkLst>
        </pc:cxnChg>
        <pc:cxnChg chg="mod">
          <ac:chgData name="Tufano, Lucas" userId="686625fe-c776-4e66-aaf7-316a7efd7564" providerId="ADAL" clId="{4E4C6423-613D-384D-89C5-719581BE09B5}" dt="2021-01-14T21:48:20.624" v="2786" actId="208"/>
          <ac:cxnSpMkLst>
            <pc:docMk/>
            <pc:sldMk cId="2420387452" sldId="331"/>
            <ac:cxnSpMk id="31" creationId="{B8E6B996-F58A-7A44-8F07-0DD160267392}"/>
          </ac:cxnSpMkLst>
        </pc:cxnChg>
        <pc:cxnChg chg="mod">
          <ac:chgData name="Tufano, Lucas" userId="686625fe-c776-4e66-aaf7-316a7efd7564" providerId="ADAL" clId="{4E4C6423-613D-384D-89C5-719581BE09B5}" dt="2021-01-14T21:48:25.258" v="2788" actId="208"/>
          <ac:cxnSpMkLst>
            <pc:docMk/>
            <pc:sldMk cId="2420387452" sldId="331"/>
            <ac:cxnSpMk id="37" creationId="{3F2FC0DC-8760-2E43-BF7E-59CB54351A3A}"/>
          </ac:cxnSpMkLst>
        </pc:cxnChg>
        <pc:cxnChg chg="mod">
          <ac:chgData name="Tufano, Lucas" userId="686625fe-c776-4e66-aaf7-316a7efd7564" providerId="ADAL" clId="{4E4C6423-613D-384D-89C5-719581BE09B5}" dt="2021-01-14T21:48:22.768" v="2787" actId="208"/>
          <ac:cxnSpMkLst>
            <pc:docMk/>
            <pc:sldMk cId="2420387452" sldId="331"/>
            <ac:cxnSpMk id="41" creationId="{35C3B493-A978-FB4B-87FA-D242E2C1B6BA}"/>
          </ac:cxnSpMkLst>
        </pc:cxnChg>
      </pc:sldChg>
      <pc:sldChg chg="modSp mod modAnim">
        <pc:chgData name="Tufano, Lucas" userId="686625fe-c776-4e66-aaf7-316a7efd7564" providerId="ADAL" clId="{4E4C6423-613D-384D-89C5-719581BE09B5}" dt="2021-01-14T17:16:14.616" v="1121" actId="20577"/>
        <pc:sldMkLst>
          <pc:docMk/>
          <pc:sldMk cId="632289098" sldId="332"/>
        </pc:sldMkLst>
        <pc:spChg chg="mod">
          <ac:chgData name="Tufano, Lucas" userId="686625fe-c776-4e66-aaf7-316a7efd7564" providerId="ADAL" clId="{4E4C6423-613D-384D-89C5-719581BE09B5}" dt="2021-01-14T17:16:14.616" v="1121" actId="20577"/>
          <ac:spMkLst>
            <pc:docMk/>
            <pc:sldMk cId="632289098" sldId="332"/>
            <ac:spMk id="7" creationId="{2561DBA3-E307-DE45-AFAC-FFFEC0348152}"/>
          </ac:spMkLst>
        </pc:spChg>
        <pc:picChg chg="mod">
          <ac:chgData name="Tufano, Lucas" userId="686625fe-c776-4e66-aaf7-316a7efd7564" providerId="ADAL" clId="{4E4C6423-613D-384D-89C5-719581BE09B5}" dt="2020-12-14T14:13:26.393" v="2" actId="14100"/>
          <ac:picMkLst>
            <pc:docMk/>
            <pc:sldMk cId="632289098" sldId="332"/>
            <ac:picMk id="10" creationId="{80D2884E-3BD6-AE48-BFD1-8C1271E4FE66}"/>
          </ac:picMkLst>
        </pc:picChg>
      </pc:sldChg>
    </pc:docChg>
  </pc:docChgLst>
  <pc:docChgLst>
    <pc:chgData name="Tufano, Lucas" userId="686625fe-c776-4e66-aaf7-316a7efd7564" providerId="ADAL" clId="{5862A718-E091-BD48-A5C6-2D24FC204B3F}"/>
    <pc:docChg chg="custSel delSld modSld">
      <pc:chgData name="Tufano, Lucas" userId="686625fe-c776-4e66-aaf7-316a7efd7564" providerId="ADAL" clId="{5862A718-E091-BD48-A5C6-2D24FC204B3F}" dt="2020-09-09T18:22:54.917" v="143"/>
      <pc:docMkLst>
        <pc:docMk/>
      </pc:docMkLst>
      <pc:sldChg chg="del">
        <pc:chgData name="Tufano, Lucas" userId="686625fe-c776-4e66-aaf7-316a7efd7564" providerId="ADAL" clId="{5862A718-E091-BD48-A5C6-2D24FC204B3F}" dt="2020-09-08T22:44:28.859" v="4" actId="2696"/>
        <pc:sldMkLst>
          <pc:docMk/>
          <pc:sldMk cId="3843338830" sldId="262"/>
        </pc:sldMkLst>
      </pc:sldChg>
      <pc:sldChg chg="del">
        <pc:chgData name="Tufano, Lucas" userId="686625fe-c776-4e66-aaf7-316a7efd7564" providerId="ADAL" clId="{5862A718-E091-BD48-A5C6-2D24FC204B3F}" dt="2020-09-08T22:44:27.896" v="2" actId="2696"/>
        <pc:sldMkLst>
          <pc:docMk/>
          <pc:sldMk cId="113433065" sldId="319"/>
        </pc:sldMkLst>
      </pc:sldChg>
      <pc:sldChg chg="modSp">
        <pc:chgData name="Tufano, Lucas" userId="686625fe-c776-4e66-aaf7-316a7efd7564" providerId="ADAL" clId="{5862A718-E091-BD48-A5C6-2D24FC204B3F}" dt="2020-09-09T18:11:03.623" v="85" actId="1076"/>
        <pc:sldMkLst>
          <pc:docMk/>
          <pc:sldMk cId="758764790" sldId="321"/>
        </pc:sldMkLst>
        <pc:spChg chg="mod">
          <ac:chgData name="Tufano, Lucas" userId="686625fe-c776-4e66-aaf7-316a7efd7564" providerId="ADAL" clId="{5862A718-E091-BD48-A5C6-2D24FC204B3F}" dt="2020-09-09T12:33:33.699" v="5" actId="208"/>
          <ac:spMkLst>
            <pc:docMk/>
            <pc:sldMk cId="758764790" sldId="321"/>
            <ac:spMk id="12" creationId="{CFA3AACD-7F58-8F4E-9952-D7E8550B4EAD}"/>
          </ac:spMkLst>
        </pc:spChg>
        <pc:spChg chg="mod">
          <ac:chgData name="Tufano, Lucas" userId="686625fe-c776-4e66-aaf7-316a7efd7564" providerId="ADAL" clId="{5862A718-E091-BD48-A5C6-2D24FC204B3F}" dt="2020-09-09T12:33:33.699" v="5" actId="208"/>
          <ac:spMkLst>
            <pc:docMk/>
            <pc:sldMk cId="758764790" sldId="321"/>
            <ac:spMk id="14" creationId="{78BE5CD0-58F7-954F-98B7-D22762FA4826}"/>
          </ac:spMkLst>
        </pc:spChg>
        <pc:spChg chg="mod">
          <ac:chgData name="Tufano, Lucas" userId="686625fe-c776-4e66-aaf7-316a7efd7564" providerId="ADAL" clId="{5862A718-E091-BD48-A5C6-2D24FC204B3F}" dt="2020-09-09T18:11:03.623" v="85" actId="1076"/>
          <ac:spMkLst>
            <pc:docMk/>
            <pc:sldMk cId="758764790" sldId="321"/>
            <ac:spMk id="16" creationId="{FE0195F3-376C-E747-9D6B-E497556C85BC}"/>
          </ac:spMkLst>
        </pc:spChg>
        <pc:spChg chg="mod">
          <ac:chgData name="Tufano, Lucas" userId="686625fe-c776-4e66-aaf7-316a7efd7564" providerId="ADAL" clId="{5862A718-E091-BD48-A5C6-2D24FC204B3F}" dt="2020-09-09T12:33:33.699" v="5" actId="208"/>
          <ac:spMkLst>
            <pc:docMk/>
            <pc:sldMk cId="758764790" sldId="321"/>
            <ac:spMk id="22" creationId="{E9F5CA77-43A4-C04B-AEA3-6469D9DAEDF4}"/>
          </ac:spMkLst>
        </pc:spChg>
        <pc:spChg chg="mod">
          <ac:chgData name="Tufano, Lucas" userId="686625fe-c776-4e66-aaf7-316a7efd7564" providerId="ADAL" clId="{5862A718-E091-BD48-A5C6-2D24FC204B3F}" dt="2020-09-09T12:33:33.699" v="5" actId="208"/>
          <ac:spMkLst>
            <pc:docMk/>
            <pc:sldMk cId="758764790" sldId="321"/>
            <ac:spMk id="28" creationId="{DA6C9DFC-5270-104A-85D4-DEAAFC8ADE56}"/>
          </ac:spMkLst>
        </pc:spChg>
        <pc:picChg chg="mod">
          <ac:chgData name="Tufano, Lucas" userId="686625fe-c776-4e66-aaf7-316a7efd7564" providerId="ADAL" clId="{5862A718-E091-BD48-A5C6-2D24FC204B3F}" dt="2020-09-09T12:33:33.699" v="5" actId="208"/>
          <ac:picMkLst>
            <pc:docMk/>
            <pc:sldMk cId="758764790" sldId="321"/>
            <ac:picMk id="4" creationId="{13675518-1AC7-0A4D-9E36-E7FE986D7890}"/>
          </ac:picMkLst>
        </pc:picChg>
        <pc:picChg chg="mod">
          <ac:chgData name="Tufano, Lucas" userId="686625fe-c776-4e66-aaf7-316a7efd7564" providerId="ADAL" clId="{5862A718-E091-BD48-A5C6-2D24FC204B3F}" dt="2020-09-09T12:33:33.699" v="5" actId="208"/>
          <ac:picMkLst>
            <pc:docMk/>
            <pc:sldMk cId="758764790" sldId="321"/>
            <ac:picMk id="17" creationId="{4D7F36B3-E726-B449-9C12-F8A71217E2AA}"/>
          </ac:picMkLst>
        </pc:picChg>
        <pc:picChg chg="mod">
          <ac:chgData name="Tufano, Lucas" userId="686625fe-c776-4e66-aaf7-316a7efd7564" providerId="ADAL" clId="{5862A718-E091-BD48-A5C6-2D24FC204B3F}" dt="2020-09-09T12:33:33.699" v="5" actId="208"/>
          <ac:picMkLst>
            <pc:docMk/>
            <pc:sldMk cId="758764790" sldId="321"/>
            <ac:picMk id="23" creationId="{9C82A9E9-FAC2-E142-8979-B35EAFCA724A}"/>
          </ac:picMkLst>
        </pc:picChg>
        <pc:picChg chg="mod">
          <ac:chgData name="Tufano, Lucas" userId="686625fe-c776-4e66-aaf7-316a7efd7564" providerId="ADAL" clId="{5862A718-E091-BD48-A5C6-2D24FC204B3F}" dt="2020-09-09T12:33:33.699" v="5" actId="208"/>
          <ac:picMkLst>
            <pc:docMk/>
            <pc:sldMk cId="758764790" sldId="321"/>
            <ac:picMk id="27" creationId="{4D35593C-07FE-A640-ACE0-A35D1EEC67A5}"/>
          </ac:picMkLst>
        </pc:picChg>
        <pc:picChg chg="mod">
          <ac:chgData name="Tufano, Lucas" userId="686625fe-c776-4e66-aaf7-316a7efd7564" providerId="ADAL" clId="{5862A718-E091-BD48-A5C6-2D24FC204B3F}" dt="2020-09-09T12:33:33.699" v="5" actId="208"/>
          <ac:picMkLst>
            <pc:docMk/>
            <pc:sldMk cId="758764790" sldId="321"/>
            <ac:picMk id="30" creationId="{9A3C717E-B34B-3145-9921-07866468F7A0}"/>
          </ac:picMkLst>
        </pc:picChg>
        <pc:picChg chg="mod">
          <ac:chgData name="Tufano, Lucas" userId="686625fe-c776-4e66-aaf7-316a7efd7564" providerId="ADAL" clId="{5862A718-E091-BD48-A5C6-2D24FC204B3F}" dt="2020-09-09T12:33:33.699" v="5" actId="208"/>
          <ac:picMkLst>
            <pc:docMk/>
            <pc:sldMk cId="758764790" sldId="321"/>
            <ac:picMk id="31" creationId="{521C8533-EFD5-4444-9853-A18A423B01E5}"/>
          </ac:picMkLst>
        </pc:picChg>
        <pc:picChg chg="mod">
          <ac:chgData name="Tufano, Lucas" userId="686625fe-c776-4e66-aaf7-316a7efd7564" providerId="ADAL" clId="{5862A718-E091-BD48-A5C6-2D24FC204B3F}" dt="2020-09-09T12:33:33.699" v="5" actId="208"/>
          <ac:picMkLst>
            <pc:docMk/>
            <pc:sldMk cId="758764790" sldId="321"/>
            <ac:picMk id="41" creationId="{84902BFF-FBE6-2C4C-A172-4A4DD075B9E9}"/>
          </ac:picMkLst>
        </pc:picChg>
        <pc:picChg chg="mod">
          <ac:chgData name="Tufano, Lucas" userId="686625fe-c776-4e66-aaf7-316a7efd7564" providerId="ADAL" clId="{5862A718-E091-BD48-A5C6-2D24FC204B3F}" dt="2020-09-09T12:35:50.306" v="10" actId="208"/>
          <ac:picMkLst>
            <pc:docMk/>
            <pc:sldMk cId="758764790" sldId="321"/>
            <ac:picMk id="43" creationId="{2E5134C6-58E3-1A46-A0AC-30B38BAB6A89}"/>
          </ac:picMkLst>
        </pc:picChg>
      </pc:sldChg>
      <pc:sldChg chg="del">
        <pc:chgData name="Tufano, Lucas" userId="686625fe-c776-4e66-aaf7-316a7efd7564" providerId="ADAL" clId="{5862A718-E091-BD48-A5C6-2D24FC204B3F}" dt="2020-09-08T22:44:28.393" v="3" actId="2696"/>
        <pc:sldMkLst>
          <pc:docMk/>
          <pc:sldMk cId="2370726507" sldId="322"/>
        </pc:sldMkLst>
      </pc:sldChg>
      <pc:sldChg chg="del">
        <pc:chgData name="Tufano, Lucas" userId="686625fe-c776-4e66-aaf7-316a7efd7564" providerId="ADAL" clId="{5862A718-E091-BD48-A5C6-2D24FC204B3F}" dt="2020-09-08T22:44:27.379" v="1" actId="2696"/>
        <pc:sldMkLst>
          <pc:docMk/>
          <pc:sldMk cId="345781653" sldId="323"/>
        </pc:sldMkLst>
      </pc:sldChg>
      <pc:sldChg chg="del">
        <pc:chgData name="Tufano, Lucas" userId="686625fe-c776-4e66-aaf7-316a7efd7564" providerId="ADAL" clId="{5862A718-E091-BD48-A5C6-2D24FC204B3F}" dt="2020-09-08T22:44:26.610" v="0" actId="2696"/>
        <pc:sldMkLst>
          <pc:docMk/>
          <pc:sldMk cId="3858319250" sldId="324"/>
        </pc:sldMkLst>
      </pc:sldChg>
      <pc:sldChg chg="addSp delSp modSp delAnim modAnim">
        <pc:chgData name="Tufano, Lucas" userId="686625fe-c776-4e66-aaf7-316a7efd7564" providerId="ADAL" clId="{5862A718-E091-BD48-A5C6-2D24FC204B3F}" dt="2020-09-09T18:22:54.917" v="143"/>
        <pc:sldMkLst>
          <pc:docMk/>
          <pc:sldMk cId="1286871278" sldId="325"/>
        </pc:sldMkLst>
        <pc:spChg chg="mod">
          <ac:chgData name="Tufano, Lucas" userId="686625fe-c776-4e66-aaf7-316a7efd7564" providerId="ADAL" clId="{5862A718-E091-BD48-A5C6-2D24FC204B3F}" dt="2020-09-09T12:42:20.730" v="79" actId="113"/>
          <ac:spMkLst>
            <pc:docMk/>
            <pc:sldMk cId="1286871278" sldId="325"/>
            <ac:spMk id="16" creationId="{0DE8C142-FE44-C64B-A37B-FF21D0D18735}"/>
          </ac:spMkLst>
        </pc:spChg>
        <pc:spChg chg="mod">
          <ac:chgData name="Tufano, Lucas" userId="686625fe-c776-4e66-aaf7-316a7efd7564" providerId="ADAL" clId="{5862A718-E091-BD48-A5C6-2D24FC204B3F}" dt="2020-09-09T12:42:25.191" v="80" actId="113"/>
          <ac:spMkLst>
            <pc:docMk/>
            <pc:sldMk cId="1286871278" sldId="325"/>
            <ac:spMk id="21" creationId="{A1375690-D3DF-EA42-BDF3-564502617CD4}"/>
          </ac:spMkLst>
        </pc:spChg>
        <pc:spChg chg="mod">
          <ac:chgData name="Tufano, Lucas" userId="686625fe-c776-4e66-aaf7-316a7efd7564" providerId="ADAL" clId="{5862A718-E091-BD48-A5C6-2D24FC204B3F}" dt="2020-09-09T12:42:29.667" v="81" actId="113"/>
          <ac:spMkLst>
            <pc:docMk/>
            <pc:sldMk cId="1286871278" sldId="325"/>
            <ac:spMk id="22" creationId="{EF36F04A-C047-1F4E-BED5-6394D4F6A8FA}"/>
          </ac:spMkLst>
        </pc:spChg>
        <pc:spChg chg="add mod">
          <ac:chgData name="Tufano, Lucas" userId="686625fe-c776-4e66-aaf7-316a7efd7564" providerId="ADAL" clId="{5862A718-E091-BD48-A5C6-2D24FC204B3F}" dt="2020-09-09T18:22:38.583" v="135" actId="1076"/>
          <ac:spMkLst>
            <pc:docMk/>
            <pc:sldMk cId="1286871278" sldId="325"/>
            <ac:spMk id="24" creationId="{B249E4BE-F4DD-AB44-B250-8A85F76DE9C6}"/>
          </ac:spMkLst>
        </pc:spChg>
        <pc:spChg chg="add del mod">
          <ac:chgData name="Tufano, Lucas" userId="686625fe-c776-4e66-aaf7-316a7efd7564" providerId="ADAL" clId="{5862A718-E091-BD48-A5C6-2D24FC204B3F}" dt="2020-09-09T12:41:02.441" v="33" actId="478"/>
          <ac:spMkLst>
            <pc:docMk/>
            <pc:sldMk cId="1286871278" sldId="325"/>
            <ac:spMk id="27" creationId="{0656F370-52F8-5C41-AE2D-550F27A56953}"/>
          </ac:spMkLst>
        </pc:spChg>
        <pc:spChg chg="add mod">
          <ac:chgData name="Tufano, Lucas" userId="686625fe-c776-4e66-aaf7-316a7efd7564" providerId="ADAL" clId="{5862A718-E091-BD48-A5C6-2D24FC204B3F}" dt="2020-09-09T18:22:47.731" v="142" actId="1076"/>
          <ac:spMkLst>
            <pc:docMk/>
            <pc:sldMk cId="1286871278" sldId="325"/>
            <ac:spMk id="27" creationId="{CF3AA97A-0EEA-E449-AD7B-CB304BE54443}"/>
          </ac:spMkLst>
        </pc:spChg>
        <pc:spChg chg="add del mod">
          <ac:chgData name="Tufano, Lucas" userId="686625fe-c776-4e66-aaf7-316a7efd7564" providerId="ADAL" clId="{5862A718-E091-BD48-A5C6-2D24FC204B3F}" dt="2020-09-09T12:41:03.863" v="34" actId="478"/>
          <ac:spMkLst>
            <pc:docMk/>
            <pc:sldMk cId="1286871278" sldId="325"/>
            <ac:spMk id="28" creationId="{13CF6E96-D6F0-4C4C-B041-50FD543745FB}"/>
          </ac:spMkLst>
        </pc:spChg>
        <pc:spChg chg="mod">
          <ac:chgData name="Tufano, Lucas" userId="686625fe-c776-4e66-aaf7-316a7efd7564" providerId="ADAL" clId="{5862A718-E091-BD48-A5C6-2D24FC204B3F}" dt="2020-09-09T12:42:34.301" v="82" actId="113"/>
          <ac:spMkLst>
            <pc:docMk/>
            <pc:sldMk cId="1286871278" sldId="325"/>
            <ac:spMk id="35" creationId="{B466DDCB-B33F-0D42-A885-931C3B40C69C}"/>
          </ac:spMkLst>
        </pc:spChg>
        <pc:picChg chg="del mod">
          <ac:chgData name="Tufano, Lucas" userId="686625fe-c776-4e66-aaf7-316a7efd7564" providerId="ADAL" clId="{5862A718-E091-BD48-A5C6-2D24FC204B3F}" dt="2020-09-09T18:20:38.070" v="86" actId="478"/>
          <ac:picMkLst>
            <pc:docMk/>
            <pc:sldMk cId="1286871278" sldId="325"/>
            <ac:picMk id="20" creationId="{AD058F61-9137-AC47-BF31-F781319D040A}"/>
          </ac:picMkLst>
        </pc:picChg>
        <pc:cxnChg chg="mod">
          <ac:chgData name="Tufano, Lucas" userId="686625fe-c776-4e66-aaf7-316a7efd7564" providerId="ADAL" clId="{5862A718-E091-BD48-A5C6-2D24FC204B3F}" dt="2020-09-09T18:22:21.990" v="128" actId="1076"/>
          <ac:cxnSpMkLst>
            <pc:docMk/>
            <pc:sldMk cId="1286871278" sldId="325"/>
            <ac:cxnSpMk id="23" creationId="{176E8001-907C-CC4F-8858-F406EACA6FC2}"/>
          </ac:cxnSpMkLst>
        </pc:cxnChg>
        <pc:cxnChg chg="del mod">
          <ac:chgData name="Tufano, Lucas" userId="686625fe-c776-4e66-aaf7-316a7efd7564" providerId="ADAL" clId="{5862A718-E091-BD48-A5C6-2D24FC204B3F}" dt="2020-09-09T18:22:09.574" v="126" actId="478"/>
          <ac:cxnSpMkLst>
            <pc:docMk/>
            <pc:sldMk cId="1286871278" sldId="325"/>
            <ac:cxnSpMk id="25" creationId="{0EE20814-B5F0-5D41-ADA8-675C0B8463FD}"/>
          </ac:cxnSpMkLst>
        </pc:cxnChg>
        <pc:cxnChg chg="del mod">
          <ac:chgData name="Tufano, Lucas" userId="686625fe-c776-4e66-aaf7-316a7efd7564" providerId="ADAL" clId="{5862A718-E091-BD48-A5C6-2D24FC204B3F}" dt="2020-09-09T18:21:29.744" v="88" actId="478"/>
          <ac:cxnSpMkLst>
            <pc:docMk/>
            <pc:sldMk cId="1286871278" sldId="325"/>
            <ac:cxnSpMk id="26" creationId="{3730BFEA-3A93-0046-80DE-B7AC1BF8AB3E}"/>
          </ac:cxnSpMkLst>
        </pc:cxnChg>
        <pc:cxnChg chg="del mod">
          <ac:chgData name="Tufano, Lucas" userId="686625fe-c776-4e66-aaf7-316a7efd7564" providerId="ADAL" clId="{5862A718-E091-BD48-A5C6-2D24FC204B3F}" dt="2020-09-09T18:21:28.747" v="87" actId="478"/>
          <ac:cxnSpMkLst>
            <pc:docMk/>
            <pc:sldMk cId="1286871278" sldId="325"/>
            <ac:cxnSpMk id="29" creationId="{EA6C9B05-7406-6A43-8BC8-ACE8DF716CEE}"/>
          </ac:cxnSpMkLst>
        </pc:cxnChg>
      </pc:sldChg>
      <pc:sldChg chg="addSp delSp modSp modAnim">
        <pc:chgData name="Tufano, Lucas" userId="686625fe-c776-4e66-aaf7-316a7efd7564" providerId="ADAL" clId="{5862A718-E091-BD48-A5C6-2D24FC204B3F}" dt="2020-09-09T18:22:01.210" v="125" actId="1076"/>
        <pc:sldMkLst>
          <pc:docMk/>
          <pc:sldMk cId="817874499" sldId="326"/>
        </pc:sldMkLst>
        <pc:spChg chg="add mod">
          <ac:chgData name="Tufano, Lucas" userId="686625fe-c776-4e66-aaf7-316a7efd7564" providerId="ADAL" clId="{5862A718-E091-BD48-A5C6-2D24FC204B3F}" dt="2020-09-09T18:22:01.210" v="125" actId="1076"/>
          <ac:spMkLst>
            <pc:docMk/>
            <pc:sldMk cId="817874499" sldId="326"/>
            <ac:spMk id="16" creationId="{5435490A-CDF9-B446-8AE8-DD7E066E3A64}"/>
          </ac:spMkLst>
        </pc:spChg>
        <pc:spChg chg="mod">
          <ac:chgData name="Tufano, Lucas" userId="686625fe-c776-4e66-aaf7-316a7efd7564" providerId="ADAL" clId="{5862A718-E091-BD48-A5C6-2D24FC204B3F}" dt="2020-09-09T12:33:56.629" v="7" actId="208"/>
          <ac:spMkLst>
            <pc:docMk/>
            <pc:sldMk cId="817874499" sldId="326"/>
            <ac:spMk id="17" creationId="{7794CE17-697F-D046-B6F2-D4A2286585A6}"/>
          </ac:spMkLst>
        </pc:spChg>
        <pc:spChg chg="mod">
          <ac:chgData name="Tufano, Lucas" userId="686625fe-c776-4e66-aaf7-316a7efd7564" providerId="ADAL" clId="{5862A718-E091-BD48-A5C6-2D24FC204B3F}" dt="2020-09-09T12:33:56.629" v="7" actId="208"/>
          <ac:spMkLst>
            <pc:docMk/>
            <pc:sldMk cId="817874499" sldId="326"/>
            <ac:spMk id="45" creationId="{42D4E6A3-63F9-8B4F-818B-EBC014AC814F}"/>
          </ac:spMkLst>
        </pc:spChg>
        <pc:picChg chg="mod">
          <ac:chgData name="Tufano, Lucas" userId="686625fe-c776-4e66-aaf7-316a7efd7564" providerId="ADAL" clId="{5862A718-E091-BD48-A5C6-2D24FC204B3F}" dt="2020-09-09T12:33:56.629" v="7" actId="208"/>
          <ac:picMkLst>
            <pc:docMk/>
            <pc:sldMk cId="817874499" sldId="326"/>
            <ac:picMk id="4" creationId="{71EAAC9A-E21B-7E41-AB14-68DD83B61BD0}"/>
          </ac:picMkLst>
        </pc:picChg>
        <pc:picChg chg="mod">
          <ac:chgData name="Tufano, Lucas" userId="686625fe-c776-4e66-aaf7-316a7efd7564" providerId="ADAL" clId="{5862A718-E091-BD48-A5C6-2D24FC204B3F}" dt="2020-09-09T12:33:56.629" v="7" actId="208"/>
          <ac:picMkLst>
            <pc:docMk/>
            <pc:sldMk cId="817874499" sldId="326"/>
            <ac:picMk id="8" creationId="{5092B900-9A06-214A-8AD4-F84A7E2F786E}"/>
          </ac:picMkLst>
        </pc:picChg>
        <pc:picChg chg="mod">
          <ac:chgData name="Tufano, Lucas" userId="686625fe-c776-4e66-aaf7-316a7efd7564" providerId="ADAL" clId="{5862A718-E091-BD48-A5C6-2D24FC204B3F}" dt="2020-09-09T12:33:56.629" v="7" actId="208"/>
          <ac:picMkLst>
            <pc:docMk/>
            <pc:sldMk cId="817874499" sldId="326"/>
            <ac:picMk id="10" creationId="{109DBA71-41FE-C44B-B924-F67AD2CCA719}"/>
          </ac:picMkLst>
        </pc:picChg>
        <pc:picChg chg="mod">
          <ac:chgData name="Tufano, Lucas" userId="686625fe-c776-4e66-aaf7-316a7efd7564" providerId="ADAL" clId="{5862A718-E091-BD48-A5C6-2D24FC204B3F}" dt="2020-09-09T12:33:56.629" v="7" actId="208"/>
          <ac:picMkLst>
            <pc:docMk/>
            <pc:sldMk cId="817874499" sldId="326"/>
            <ac:picMk id="12" creationId="{D3A4769C-8FB9-0745-A926-69622557CEBF}"/>
          </ac:picMkLst>
        </pc:picChg>
        <pc:picChg chg="mod">
          <ac:chgData name="Tufano, Lucas" userId="686625fe-c776-4e66-aaf7-316a7efd7564" providerId="ADAL" clId="{5862A718-E091-BD48-A5C6-2D24FC204B3F}" dt="2020-09-09T12:33:56.629" v="7" actId="208"/>
          <ac:picMkLst>
            <pc:docMk/>
            <pc:sldMk cId="817874499" sldId="326"/>
            <ac:picMk id="15" creationId="{F50CCBF0-9E6D-604E-957B-8524A3EB1966}"/>
          </ac:picMkLst>
        </pc:picChg>
        <pc:picChg chg="del mod">
          <ac:chgData name="Tufano, Lucas" userId="686625fe-c776-4e66-aaf7-316a7efd7564" providerId="ADAL" clId="{5862A718-E091-BD48-A5C6-2D24FC204B3F}" dt="2020-09-09T18:21:44.489" v="90" actId="478"/>
          <ac:picMkLst>
            <pc:docMk/>
            <pc:sldMk cId="817874499" sldId="326"/>
            <ac:picMk id="19" creationId="{77D5F782-A52E-BF48-8642-28BC07EFB7B3}"/>
          </ac:picMkLst>
        </pc:picChg>
        <pc:picChg chg="del mod">
          <ac:chgData name="Tufano, Lucas" userId="686625fe-c776-4e66-aaf7-316a7efd7564" providerId="ADAL" clId="{5862A718-E091-BD48-A5C6-2D24FC204B3F}" dt="2020-09-09T18:21:43.897" v="89" actId="478"/>
          <ac:picMkLst>
            <pc:docMk/>
            <pc:sldMk cId="817874499" sldId="326"/>
            <ac:picMk id="21" creationId="{5A84A1AB-3F4C-F240-98CD-4108B0ACFD5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E4899F-8B98-4659-B97B-B6D0527AB425}" type="datetimeFigureOut">
              <a:rPr lang="en-US" smtClean="0"/>
              <a:t>1/28/21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AF1E8-AFE4-4F24-B694-81BAF2E6E7AA}" type="slidenum">
              <a:rPr lang="en-US" smtClean="0"/>
              <a:t>‹#›</a:t>
            </a:fld>
            <a:endParaRPr lang="en-US"/>
          </a:p>
        </p:txBody>
      </p:sp>
    </p:spTree>
    <p:extLst>
      <p:ext uri="{BB962C8B-B14F-4D97-AF65-F5344CB8AC3E}">
        <p14:creationId xmlns:p14="http://schemas.microsoft.com/office/powerpoint/2010/main" val="4155781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AF1E8-AFE4-4F24-B694-81BAF2E6E7AA}" type="slidenum">
              <a:rPr lang="en-US" smtClean="0"/>
              <a:t>1</a:t>
            </a:fld>
            <a:endParaRPr lang="en-US"/>
          </a:p>
        </p:txBody>
      </p:sp>
    </p:spTree>
    <p:extLst>
      <p:ext uri="{BB962C8B-B14F-4D97-AF65-F5344CB8AC3E}">
        <p14:creationId xmlns:p14="http://schemas.microsoft.com/office/powerpoint/2010/main" val="3805609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Sustainable Facilities Tool (SFTool) serves as a one stop website to meet all high-performance planning, designing, and procurement needs. Its purpose is to simplify, for both government and private-sector property managers, high-performance building practices and compare options for renovation projects. SFTool offers an easy to use learning platform highlighting best practices, case studies, and relevant regulations with an additional capability to compare building materials and systems across an array of high-performance criteria within an interactive virtual office environment.</a:t>
            </a:r>
          </a:p>
        </p:txBody>
      </p:sp>
      <p:sp>
        <p:nvSpPr>
          <p:cNvPr id="4" name="Slide Number Placeholder 3"/>
          <p:cNvSpPr>
            <a:spLocks noGrp="1"/>
          </p:cNvSpPr>
          <p:nvPr>
            <p:ph type="sldNum" sz="quarter" idx="5"/>
          </p:nvPr>
        </p:nvSpPr>
        <p:spPr/>
        <p:txBody>
          <a:bodyPr/>
          <a:lstStyle/>
          <a:p>
            <a:fld id="{03DAF1E8-AFE4-4F24-B694-81BAF2E6E7AA}" type="slidenum">
              <a:rPr lang="en-US" smtClean="0"/>
              <a:t>2</a:t>
            </a:fld>
            <a:endParaRPr lang="en-US"/>
          </a:p>
        </p:txBody>
      </p:sp>
    </p:spTree>
    <p:extLst>
      <p:ext uri="{BB962C8B-B14F-4D97-AF65-F5344CB8AC3E}">
        <p14:creationId xmlns:p14="http://schemas.microsoft.com/office/powerpoint/2010/main" val="81087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ANIMATED SLIDE IN FOUR SEQUENCES – BY 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STARTING ON THE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Tools to help with everyday tasks built into the webpage.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sftool.gov</a:t>
            </a:r>
            <a:r>
              <a:rPr lang="en-US" dirty="0"/>
              <a:t>/home/about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tools can be broken out into four categories: Project Planning and Development, Procurement, O&amp;M, and Understanding Federal Requirements,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SEQUENCE 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Cost Effective Upgrades</a:t>
            </a:r>
            <a:r>
              <a:rPr lang="en-US" dirty="0"/>
              <a:t>: Learn what energy conservation measures could be most cost-effective based on the size and location of your building.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sftool.gov</a:t>
            </a:r>
            <a:r>
              <a:rPr lang="en-US" dirty="0"/>
              <a:t>/plan/upgrades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SEQUENCE 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t>
            </a:r>
            <a:r>
              <a:rPr lang="en-US" b="1" dirty="0"/>
              <a:t>Submetering Wizard </a:t>
            </a:r>
            <a:r>
              <a:rPr lang="en-US" dirty="0"/>
              <a:t>provides information about the comprehensive uses and benefits of submetering systems.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sftool.gov</a:t>
            </a:r>
            <a:r>
              <a:rPr lang="en-US" dirty="0"/>
              <a:t>/plan/submetering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SEQUENCE 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Explore Federal government tools and resources for cost-effective and sustainable acquisition across the procurement lifecycle.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sftool.gov</a:t>
            </a:r>
            <a:r>
              <a:rPr lang="en-US" dirty="0"/>
              <a:t>/plan/419/acquisition-life-cycle-tools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SEQUENCE 4:</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Identify federal green purchasing requirements for products and services using the </a:t>
            </a:r>
            <a:r>
              <a:rPr lang="en-US" b="1" dirty="0"/>
              <a:t>Green Procurement Compilation</a:t>
            </a:r>
            <a:r>
              <a:rPr lang="en-US" dirty="0"/>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sftool.gov</a:t>
            </a:r>
            <a:r>
              <a:rPr lang="en-US" dirty="0"/>
              <a:t>/</a:t>
            </a:r>
            <a:r>
              <a:rPr lang="en-US" dirty="0" err="1"/>
              <a:t>greenprocurement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SEQUENCE 5:</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the SFTool Facilities Management Institute, assess facility operations knowledge and identify areas for training using the </a:t>
            </a:r>
            <a:r>
              <a:rPr lang="en-US" b="1" dirty="0"/>
              <a:t>FEDSAT</a:t>
            </a:r>
            <a:r>
              <a:rPr lang="en-US" dirty="0"/>
              <a:t> training, and locate additional free resources.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sftool.gov</a:t>
            </a:r>
            <a:r>
              <a:rPr lang="en-US" dirty="0"/>
              <a:t>/</a:t>
            </a:r>
            <a:r>
              <a:rPr lang="en-US" dirty="0" err="1"/>
              <a:t>fedsat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SEQUENCE 6:</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Explore how the Guiding Principles relate to health and wellness guidelines, standards, and building rating systems using the </a:t>
            </a:r>
            <a:r>
              <a:rPr lang="en-US" b="1" dirty="0"/>
              <a:t>Health &amp; Wellness Guidance Crosswalk</a:t>
            </a:r>
            <a:r>
              <a:rPr lang="en-US" dirty="0"/>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sftool.gov</a:t>
            </a:r>
            <a:r>
              <a:rPr lang="en-US" dirty="0"/>
              <a:t>/learn/crosswalk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SEQUENCE 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Click through Annotated </a:t>
            </a:r>
            <a:r>
              <a:rPr lang="en-US" b="1" dirty="0"/>
              <a:t>Executive Orders </a:t>
            </a:r>
            <a:r>
              <a:rPr lang="en-US" dirty="0"/>
              <a:t>and </a:t>
            </a:r>
            <a:r>
              <a:rPr lang="en-US" b="1" dirty="0"/>
              <a:t>Guiding Principles </a:t>
            </a:r>
            <a:r>
              <a:rPr lang="en-US" dirty="0"/>
              <a:t>with strategies, definitions, and resources to ensure projects comply with Federal mandates.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sftool.gov</a:t>
            </a:r>
            <a:r>
              <a:rPr lang="en-US" dirty="0"/>
              <a:t>/learn/2/federal-requirements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sftool.gov</a:t>
            </a:r>
            <a:r>
              <a:rPr lang="en-US" dirty="0"/>
              <a:t>/learn/about/631/guiding-principles-sustainable-federal-buildings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03DAF1E8-AFE4-4F24-B694-81BAF2E6E7AA}" type="slidenum">
              <a:rPr lang="en-US" smtClean="0"/>
              <a:t>3</a:t>
            </a:fld>
            <a:endParaRPr lang="en-US"/>
          </a:p>
        </p:txBody>
      </p:sp>
    </p:spTree>
    <p:extLst>
      <p:ext uri="{BB962C8B-B14F-4D97-AF65-F5344CB8AC3E}">
        <p14:creationId xmlns:p14="http://schemas.microsoft.com/office/powerpoint/2010/main" val="3972320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sz="1200" dirty="0">
                <a:latin typeface="Segoe UI Semilight" panose="020B0402040204020203" pitchFamily="34" charset="0"/>
              </a:rPr>
              <a:t>ANIMATED SLIDE IN FOUR SEQUENCES – BY CLICK</a:t>
            </a:r>
          </a:p>
          <a:p>
            <a:pPr marL="171450" indent="-171450">
              <a:buFont typeface="Arial" panose="020B0604020202020204" pitchFamily="34" charset="0"/>
              <a:buChar char="•"/>
            </a:pPr>
            <a:r>
              <a:rPr lang="en-US" sz="1200" dirty="0">
                <a:latin typeface="Segoe UI Semilight" panose="020B0402040204020203" pitchFamily="34" charset="0"/>
              </a:rPr>
              <a:t>STARTING ON THE SLIDE</a:t>
            </a:r>
          </a:p>
          <a:p>
            <a:pPr marL="171450" indent="-171450">
              <a:buFont typeface="Arial" panose="020B0604020202020204" pitchFamily="34" charset="0"/>
              <a:buChar char="•"/>
            </a:pPr>
            <a:r>
              <a:rPr lang="en-US" sz="1200" dirty="0">
                <a:latin typeface="Segoe UI Semilight" panose="020B0402040204020203" pitchFamily="34" charset="0"/>
              </a:rPr>
              <a:t>SFTool provides</a:t>
            </a:r>
            <a:r>
              <a:rPr lang="en-US" sz="1200" i="1" dirty="0">
                <a:latin typeface="Segoe UI Semilight" panose="020B0402040204020203" pitchFamily="34" charset="0"/>
              </a:rPr>
              <a:t> </a:t>
            </a:r>
            <a:r>
              <a:rPr lang="en-US" sz="1200" dirty="0">
                <a:latin typeface="Segoe UI Semilight" panose="020B0402040204020203" pitchFamily="34" charset="0"/>
              </a:rPr>
              <a:t>resources for optimizing the built environment for occupant health.</a:t>
            </a:r>
          </a:p>
          <a:p>
            <a:pPr marL="628650" lvl="1" indent="-171450">
              <a:buFont typeface="Arial" panose="020B0604020202020204" pitchFamily="34" charset="0"/>
              <a:buChar char="•"/>
            </a:pPr>
            <a:r>
              <a:rPr lang="en-US" sz="1200" dirty="0">
                <a:latin typeface="Segoe UI Semilight" panose="020B0402040204020203" pitchFamily="34" charset="0"/>
              </a:rPr>
              <a:t>https://</a:t>
            </a:r>
            <a:r>
              <a:rPr lang="en-US" sz="1200" dirty="0" err="1">
                <a:latin typeface="Segoe UI Semilight" panose="020B0402040204020203" pitchFamily="34" charset="0"/>
              </a:rPr>
              <a:t>sftool.gov</a:t>
            </a:r>
            <a:r>
              <a:rPr lang="en-US" sz="1200" dirty="0">
                <a:latin typeface="Segoe UI Semilight" panose="020B0402040204020203" pitchFamily="34" charset="0"/>
              </a:rPr>
              <a:t>/</a:t>
            </a:r>
            <a:r>
              <a:rPr lang="en-US" sz="1200" dirty="0" err="1">
                <a:latin typeface="Segoe UI Semilight" panose="020B0402040204020203" pitchFamily="34" charset="0"/>
              </a:rPr>
              <a:t>learn#learn-health</a:t>
            </a:r>
            <a:endParaRPr lang="en-US" sz="1200" dirty="0">
              <a:latin typeface="Segoe UI Semilight" panose="020B0402040204020203" pitchFamily="34" charset="0"/>
            </a:endParaRPr>
          </a:p>
          <a:p>
            <a:pPr marL="171450" indent="-171450">
              <a:buFont typeface="Arial" panose="020B0604020202020204" pitchFamily="34" charset="0"/>
              <a:buChar char="•"/>
            </a:pPr>
            <a:r>
              <a:rPr lang="en-US" sz="1200" dirty="0">
                <a:latin typeface="Segoe UI Semilight" panose="020B0402040204020203" pitchFamily="34" charset="0"/>
              </a:rPr>
              <a:t>SEQUENCE 1</a:t>
            </a:r>
          </a:p>
          <a:p>
            <a:pPr marL="628650" lvl="1" indent="-171450">
              <a:buFont typeface="Arial" panose="020B0604020202020204" pitchFamily="34" charset="0"/>
              <a:buChar char="•"/>
            </a:pPr>
            <a:r>
              <a:rPr lang="en-US" sz="1200" dirty="0">
                <a:latin typeface="Segoe UI Semilight" panose="020B0402040204020203" pitchFamily="34" charset="0"/>
              </a:rPr>
              <a:t>The </a:t>
            </a:r>
            <a:r>
              <a:rPr lang="en-US" sz="1200" b="1" u="none" dirty="0">
                <a:latin typeface="Segoe UI Semilight" panose="020B0402040204020203" pitchFamily="34" charset="0"/>
              </a:rPr>
              <a:t>Buildings and Health </a:t>
            </a:r>
            <a:r>
              <a:rPr lang="en-US" sz="1200" dirty="0">
                <a:latin typeface="Segoe UI Semilight" panose="020B0402040204020203" pitchFamily="34" charset="0"/>
              </a:rPr>
              <a:t>module includes a comprehensive suite of building system components guides. </a:t>
            </a:r>
          </a:p>
          <a:p>
            <a:pPr marL="1085850" lvl="2" indent="-171450">
              <a:buFont typeface="Arial" panose="020B0604020202020204" pitchFamily="34" charset="0"/>
              <a:buChar char="•"/>
            </a:pPr>
            <a:r>
              <a:rPr lang="en-US" sz="1200" dirty="0">
                <a:latin typeface="Segoe UI Semilight" panose="020B0402040204020203" pitchFamily="34" charset="0"/>
              </a:rPr>
              <a:t>https://</a:t>
            </a:r>
            <a:r>
              <a:rPr lang="en-US" sz="1200" dirty="0" err="1">
                <a:latin typeface="Segoe UI Semilight" panose="020B0402040204020203" pitchFamily="34" charset="0"/>
              </a:rPr>
              <a:t>sftool.gov</a:t>
            </a:r>
            <a:r>
              <a:rPr lang="en-US" sz="1200" dirty="0">
                <a:latin typeface="Segoe UI Semilight" panose="020B0402040204020203" pitchFamily="34" charset="0"/>
              </a:rPr>
              <a:t>/learn/about/576/buildings-health</a:t>
            </a:r>
          </a:p>
          <a:p>
            <a:pPr marL="171450" lvl="0" indent="-171450">
              <a:buFont typeface="Arial" panose="020B0604020202020204" pitchFamily="34" charset="0"/>
              <a:buChar char="•"/>
            </a:pPr>
            <a:r>
              <a:rPr lang="en-US" sz="1200" dirty="0">
                <a:latin typeface="Segoe UI Semilight" panose="020B0402040204020203" pitchFamily="34" charset="0"/>
              </a:rPr>
              <a:t>SEQUENCE 2</a:t>
            </a:r>
          </a:p>
          <a:p>
            <a:pPr marL="628650" lvl="1" indent="-171450">
              <a:buFont typeface="Arial" panose="020B0604020202020204" pitchFamily="34" charset="0"/>
              <a:buChar char="•"/>
            </a:pPr>
            <a:r>
              <a:rPr lang="en-US" sz="1200" dirty="0">
                <a:latin typeface="Segoe UI Semilight" panose="020B0402040204020203" pitchFamily="34" charset="0"/>
              </a:rPr>
              <a:t>On the Buildings and Health page there is a related </a:t>
            </a:r>
            <a:r>
              <a:rPr lang="en-US" sz="1200" b="1" dirty="0">
                <a:latin typeface="Segoe UI Semilight" panose="020B0402040204020203" pitchFamily="34" charset="0"/>
              </a:rPr>
              <a:t>Health and Wellness Guidance Crosswalk </a:t>
            </a:r>
            <a:r>
              <a:rPr lang="en-US" sz="1200" b="0" dirty="0">
                <a:latin typeface="Segoe UI Semilight" panose="020B0402040204020203" pitchFamily="34" charset="0"/>
              </a:rPr>
              <a:t>to c</a:t>
            </a:r>
            <a:r>
              <a:rPr lang="en-US" sz="1200" dirty="0">
                <a:latin typeface="Segoe UI Semilight" panose="020B0402040204020203" pitchFamily="34" charset="0"/>
              </a:rPr>
              <a:t>onnect the dots between the Guiding Principles for Sustainable Federal Buildings and other industry standards, guidelines and rating systems. The crosswalk is updated for LEED v4.1 and WELL v2 in May 2019.</a:t>
            </a:r>
          </a:p>
          <a:p>
            <a:pPr marL="1085850" lvl="2" indent="-171450">
              <a:buFont typeface="Arial" panose="020B0604020202020204" pitchFamily="34" charset="0"/>
              <a:buChar char="•"/>
            </a:pPr>
            <a:r>
              <a:rPr lang="en-US" sz="1200" dirty="0">
                <a:latin typeface="Segoe UI Semilight" panose="020B0402040204020203" pitchFamily="34" charset="0"/>
              </a:rPr>
              <a:t>https://</a:t>
            </a:r>
            <a:r>
              <a:rPr lang="en-US" sz="1200" dirty="0" err="1">
                <a:latin typeface="Segoe UI Semilight" panose="020B0402040204020203" pitchFamily="34" charset="0"/>
              </a:rPr>
              <a:t>sftool.gov</a:t>
            </a:r>
            <a:r>
              <a:rPr lang="en-US" sz="1200" dirty="0">
                <a:latin typeface="Segoe UI Semilight" panose="020B0402040204020203" pitchFamily="34" charset="0"/>
              </a:rPr>
              <a:t>/learn/crosswalk </a:t>
            </a:r>
          </a:p>
          <a:p>
            <a:pPr marL="171450" indent="-171450">
              <a:buFont typeface="Arial" panose="020B0604020202020204" pitchFamily="34" charset="0"/>
              <a:buChar char="•"/>
            </a:pPr>
            <a:r>
              <a:rPr lang="en-US" sz="1200" u="none" dirty="0">
                <a:latin typeface="Segoe UI Semilight" panose="020B0402040204020203" pitchFamily="34" charset="0"/>
              </a:rPr>
              <a:t>SEQUENCE 3</a:t>
            </a:r>
          </a:p>
          <a:p>
            <a:pPr marL="628650" lvl="1" indent="-171450">
              <a:buFont typeface="Arial" panose="020B0604020202020204" pitchFamily="34" charset="0"/>
              <a:buChar char="•"/>
            </a:pPr>
            <a:r>
              <a:rPr lang="en-US" sz="1200" b="1" u="none" dirty="0">
                <a:latin typeface="Segoe UI Semilight" panose="020B0402040204020203" pitchFamily="34" charset="0"/>
              </a:rPr>
              <a:t>Enhancing Health with Indoor Air </a:t>
            </a:r>
            <a:r>
              <a:rPr lang="en-US" sz="1200" dirty="0">
                <a:latin typeface="Segoe UI Semilight" panose="020B0402040204020203" pitchFamily="34" charset="0"/>
              </a:rPr>
              <a:t>covers four key levers that inform how to improve the indoor environment. Each lever includes specific actions and measurable environmental outcomes. </a:t>
            </a:r>
          </a:p>
          <a:p>
            <a:pPr marL="1085850" lvl="2" indent="-171450">
              <a:buFont typeface="Arial" panose="020B0604020202020204" pitchFamily="34" charset="0"/>
              <a:buChar char="•"/>
            </a:pPr>
            <a:r>
              <a:rPr lang="en-US" sz="1400" dirty="0">
                <a:latin typeface="Segoe UI Semilight" panose="020B0402040204020203" pitchFamily="34" charset="0"/>
              </a:rPr>
              <a:t>https://</a:t>
            </a:r>
            <a:r>
              <a:rPr lang="en-US" sz="1400" dirty="0" err="1">
                <a:latin typeface="Segoe UI Semilight" panose="020B0402040204020203" pitchFamily="34" charset="0"/>
              </a:rPr>
              <a:t>sftool.gov</a:t>
            </a:r>
            <a:r>
              <a:rPr lang="en-US" sz="1400" dirty="0">
                <a:latin typeface="Segoe UI Semilight" panose="020B0402040204020203" pitchFamily="34" charset="0"/>
              </a:rPr>
              <a:t>/learn/about/626/enhancing-health-indoor-air</a:t>
            </a:r>
          </a:p>
          <a:p>
            <a:pPr marL="628650" lvl="1" indent="-171450">
              <a:buFont typeface="Arial" panose="020B0604020202020204" pitchFamily="34" charset="0"/>
              <a:buChar char="•"/>
            </a:pPr>
            <a:r>
              <a:rPr lang="en-US" sz="1200" b="1" u="none" dirty="0">
                <a:latin typeface="Segoe UI Semilight" panose="020B0402040204020203" pitchFamily="34" charset="0"/>
              </a:rPr>
              <a:t>Circadian Light </a:t>
            </a:r>
            <a:r>
              <a:rPr lang="en-US" sz="1200" dirty="0">
                <a:latin typeface="Segoe UI Semilight" panose="020B0402040204020203" pitchFamily="34" charset="0"/>
              </a:rPr>
              <a:t>and </a:t>
            </a:r>
            <a:r>
              <a:rPr lang="en-US" sz="1200" b="1" u="none" dirty="0">
                <a:latin typeface="Segoe UI Semilight" panose="020B0402040204020203" pitchFamily="34" charset="0"/>
              </a:rPr>
              <a:t>Biophilic Design </a:t>
            </a:r>
            <a:r>
              <a:rPr lang="en-US" sz="1200" dirty="0">
                <a:latin typeface="Segoe UI Semilight" panose="020B0402040204020203" pitchFamily="34" charset="0"/>
              </a:rPr>
              <a:t>are two resources to learn how occupants react to working within a built environment. These pages explore topics such as daylighting, exposure to nature, and vegetation, and how these factors affect mood, performance, engagement, and sleep cycles.</a:t>
            </a:r>
          </a:p>
          <a:p>
            <a:pPr marL="1085850" lvl="2" indent="-171450">
              <a:buFont typeface="Arial" panose="020B0604020202020204" pitchFamily="34" charset="0"/>
              <a:buChar char="•"/>
            </a:pPr>
            <a:r>
              <a:rPr lang="en-US" sz="1200" dirty="0">
                <a:latin typeface="Segoe UI Semilight" panose="020B0402040204020203" pitchFamily="34" charset="0"/>
              </a:rPr>
              <a:t>https://</a:t>
            </a:r>
            <a:r>
              <a:rPr lang="en-US" sz="1200" dirty="0" err="1">
                <a:latin typeface="Segoe UI Semilight" panose="020B0402040204020203" pitchFamily="34" charset="0"/>
              </a:rPr>
              <a:t>sftool.gov</a:t>
            </a:r>
            <a:r>
              <a:rPr lang="en-US" sz="1200" dirty="0">
                <a:latin typeface="Segoe UI Semilight" panose="020B0402040204020203" pitchFamily="34" charset="0"/>
              </a:rPr>
              <a:t>/learn/about/577/circadian-light</a:t>
            </a:r>
          </a:p>
          <a:p>
            <a:pPr marL="1085850" lvl="2" indent="-171450">
              <a:buFont typeface="Arial" panose="020B0604020202020204" pitchFamily="34" charset="0"/>
              <a:buChar char="•"/>
            </a:pPr>
            <a:r>
              <a:rPr lang="en-US" sz="1200" dirty="0">
                <a:latin typeface="Segoe UI Semilight" panose="020B0402040204020203" pitchFamily="34" charset="0"/>
              </a:rPr>
              <a:t>https://</a:t>
            </a:r>
            <a:r>
              <a:rPr lang="en-US" sz="1200" dirty="0" err="1">
                <a:latin typeface="Segoe UI Semilight" panose="020B0402040204020203" pitchFamily="34" charset="0"/>
              </a:rPr>
              <a:t>sftool.gov</a:t>
            </a:r>
            <a:r>
              <a:rPr lang="en-US" sz="1200" dirty="0">
                <a:latin typeface="Segoe UI Semilight" panose="020B0402040204020203" pitchFamily="34" charset="0"/>
              </a:rPr>
              <a:t>/learn/about/580/biophilic-design</a:t>
            </a:r>
          </a:p>
          <a:p>
            <a:pPr marL="171450" lvl="0" indent="-171450">
              <a:buFont typeface="Arial" panose="020B0604020202020204" pitchFamily="34" charset="0"/>
              <a:buChar char="•"/>
            </a:pPr>
            <a:r>
              <a:rPr lang="en-US" sz="1200" dirty="0">
                <a:latin typeface="Segoe UI Semilight" panose="020B0402040204020203" pitchFamily="34" charset="0"/>
              </a:rPr>
              <a:t>SEQUENCE 4</a:t>
            </a:r>
          </a:p>
          <a:p>
            <a:pPr marL="628650" lvl="1" indent="-171450">
              <a:buFont typeface="Arial" panose="020B0604020202020204" pitchFamily="34" charset="0"/>
              <a:buChar char="•"/>
            </a:pPr>
            <a:r>
              <a:rPr lang="en-US" sz="1200" dirty="0">
                <a:latin typeface="Segoe UI Semilight" panose="020B0402040204020203" pitchFamily="34" charset="0"/>
              </a:rPr>
              <a:t>Explore </a:t>
            </a:r>
            <a:r>
              <a:rPr lang="en-US" sz="1200" b="1" u="none" dirty="0">
                <a:latin typeface="Segoe UI Semilight" panose="020B0402040204020203" pitchFamily="34" charset="0"/>
              </a:rPr>
              <a:t>Indoor Environmental Quality </a:t>
            </a:r>
            <a:r>
              <a:rPr lang="en-US" sz="1200" dirty="0">
                <a:latin typeface="Segoe UI Semilight" panose="020B0402040204020203" pitchFamily="34" charset="0"/>
              </a:rPr>
              <a:t>(IEQ) and </a:t>
            </a:r>
            <a:r>
              <a:rPr lang="en-US" sz="1200" b="1" dirty="0">
                <a:latin typeface="Segoe UI Semilight" panose="020B0402040204020203" pitchFamily="34" charset="0"/>
              </a:rPr>
              <a:t>IEQ Systems </a:t>
            </a:r>
            <a:r>
              <a:rPr lang="en-US" sz="1200" dirty="0">
                <a:latin typeface="Segoe UI Semilight" panose="020B0402040204020203" pitchFamily="34" charset="0"/>
              </a:rPr>
              <a:t>thorough the interactive virtual facility tour on how to improve IEQ</a:t>
            </a:r>
          </a:p>
          <a:p>
            <a:pPr marL="1085850" lvl="2" indent="-171450">
              <a:buFont typeface="Arial" panose="020B0604020202020204" pitchFamily="34" charset="0"/>
              <a:buChar char="•"/>
            </a:pPr>
            <a:r>
              <a:rPr lang="en-US" sz="1200" dirty="0">
                <a:latin typeface="Segoe UI Semilight" panose="020B0402040204020203" pitchFamily="34" charset="0"/>
              </a:rPr>
              <a:t>https://</a:t>
            </a:r>
            <a:r>
              <a:rPr lang="en-US" sz="1200" dirty="0" err="1">
                <a:latin typeface="Segoe UI Semilight" panose="020B0402040204020203" pitchFamily="34" charset="0"/>
              </a:rPr>
              <a:t>sftool.gov</a:t>
            </a:r>
            <a:r>
              <a:rPr lang="en-US" sz="1200" dirty="0">
                <a:latin typeface="Segoe UI Semilight" panose="020B0402040204020203" pitchFamily="34" charset="0"/>
              </a:rPr>
              <a:t>/learn/about/1/indoor-environmental-quality-</a:t>
            </a:r>
            <a:r>
              <a:rPr lang="en-US" sz="1200" dirty="0" err="1">
                <a:latin typeface="Segoe UI Semilight" panose="020B0402040204020203" pitchFamily="34" charset="0"/>
              </a:rPr>
              <a:t>ieq</a:t>
            </a:r>
            <a:endParaRPr lang="en-US" sz="1200" dirty="0">
              <a:latin typeface="Segoe UI Semilight" panose="020B0402040204020203" pitchFamily="34" charset="0"/>
            </a:endParaRPr>
          </a:p>
          <a:p>
            <a:pPr marL="1085850" lvl="2" indent="-171450">
              <a:buFont typeface="Arial" panose="020B0604020202020204" pitchFamily="34" charset="0"/>
              <a:buChar char="•"/>
            </a:pPr>
            <a:r>
              <a:rPr lang="en-US" sz="1200" dirty="0">
                <a:latin typeface="Segoe UI Semilight" panose="020B0402040204020203" pitchFamily="34" charset="0"/>
              </a:rPr>
              <a:t>https://</a:t>
            </a:r>
            <a:r>
              <a:rPr lang="en-US" sz="1200" dirty="0" err="1">
                <a:latin typeface="Segoe UI Semilight" panose="020B0402040204020203" pitchFamily="34" charset="0"/>
              </a:rPr>
              <a:t>sftool.gov</a:t>
            </a:r>
            <a:r>
              <a:rPr lang="en-US" sz="1200" dirty="0">
                <a:latin typeface="Segoe UI Semilight" panose="020B0402040204020203" pitchFamily="34" charset="0"/>
              </a:rPr>
              <a:t>/explore/green-building/section/30/</a:t>
            </a:r>
            <a:r>
              <a:rPr lang="en-US" sz="1200" dirty="0" err="1">
                <a:latin typeface="Segoe UI Semilight" panose="020B0402040204020203" pitchFamily="34" charset="0"/>
              </a:rPr>
              <a:t>ieq</a:t>
            </a:r>
            <a:r>
              <a:rPr lang="en-US" sz="1200" dirty="0">
                <a:latin typeface="Segoe UI Semilight" panose="020B0402040204020203" pitchFamily="34" charset="0"/>
              </a:rPr>
              <a:t>/system-overview</a:t>
            </a:r>
          </a:p>
        </p:txBody>
      </p:sp>
      <p:sp>
        <p:nvSpPr>
          <p:cNvPr id="4" name="Slide Number Placeholder 3"/>
          <p:cNvSpPr>
            <a:spLocks noGrp="1"/>
          </p:cNvSpPr>
          <p:nvPr>
            <p:ph type="sldNum" sz="quarter" idx="10"/>
          </p:nvPr>
        </p:nvSpPr>
        <p:spPr/>
        <p:txBody>
          <a:bodyPr/>
          <a:lstStyle/>
          <a:p>
            <a:fld id="{03DAF1E8-AFE4-4F24-B694-81BAF2E6E7AA}" type="slidenum">
              <a:rPr lang="en-US" smtClean="0"/>
              <a:t>4</a:t>
            </a:fld>
            <a:endParaRPr lang="en-US"/>
          </a:p>
        </p:txBody>
      </p:sp>
    </p:spTree>
    <p:extLst>
      <p:ext uri="{BB962C8B-B14F-4D97-AF65-F5344CB8AC3E}">
        <p14:creationId xmlns:p14="http://schemas.microsoft.com/office/powerpoint/2010/main" val="2809374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Semilight" panose="020B0402040204020203" pitchFamily="34" charset="0"/>
              </a:rPr>
              <a:t>ANIMATED SLIDE IN TWO SEQUENCES – BY CLICK</a:t>
            </a:r>
          </a:p>
          <a:p>
            <a:pPr marL="171450" indent="-171450">
              <a:buFont typeface="Arial" panose="020B0604020202020204" pitchFamily="34" charset="0"/>
              <a:buChar char="•"/>
            </a:pPr>
            <a:r>
              <a:rPr lang="en-US" dirty="0"/>
              <a:t>STARTING ON THE SLIDE</a:t>
            </a:r>
          </a:p>
          <a:p>
            <a:pPr marL="171450" indent="-171450">
              <a:buFont typeface="Arial" panose="020B0604020202020204" pitchFamily="34" charset="0"/>
              <a:buChar char="•"/>
            </a:pPr>
            <a:r>
              <a:rPr lang="en-US" dirty="0"/>
              <a:t>In federal building projects, collaborative, integrative processes are required under the Guiding Principles for Sustainable Federal Buildings. </a:t>
            </a:r>
          </a:p>
          <a:p>
            <a:pPr marL="171450" indent="-171450">
              <a:buFont typeface="Arial" panose="020B0604020202020204" pitchFamily="34" charset="0"/>
              <a:buChar char="•"/>
            </a:pPr>
            <a:r>
              <a:rPr lang="en-US" dirty="0"/>
              <a:t>The </a:t>
            </a:r>
            <a:r>
              <a:rPr lang="en-US" b="1" dirty="0"/>
              <a:t>Integrative Design Process </a:t>
            </a:r>
            <a:r>
              <a:rPr lang="en-US" dirty="0"/>
              <a:t>pages on SFTool looks for synergies among strategies – strategies that enhance one another or together reduce costs.</a:t>
            </a:r>
          </a:p>
          <a:p>
            <a:pPr marL="628650" lvl="1" indent="-171450">
              <a:buFont typeface="Arial" panose="020B0604020202020204" pitchFamily="34" charset="0"/>
              <a:buChar char="•"/>
            </a:pPr>
            <a:r>
              <a:rPr lang="en-US" dirty="0"/>
              <a:t>https://</a:t>
            </a:r>
            <a:r>
              <a:rPr lang="en-US" dirty="0" err="1"/>
              <a:t>sftool.gov</a:t>
            </a:r>
            <a:r>
              <a:rPr lang="en-US" dirty="0"/>
              <a:t>/plan/261/integrative-design-process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SEQUENCE 1:</a:t>
            </a:r>
          </a:p>
          <a:p>
            <a:pPr marL="171450" indent="-171450">
              <a:buFont typeface="Arial" panose="020B0604020202020204" pitchFamily="34" charset="0"/>
              <a:buChar char="•"/>
            </a:pPr>
            <a:r>
              <a:rPr lang="en-US" dirty="0"/>
              <a:t>BY TOPIC:</a:t>
            </a:r>
          </a:p>
          <a:p>
            <a:pPr marL="628650" lvl="1" indent="-171450">
              <a:buFont typeface="Arial" panose="020B0604020202020204" pitchFamily="34" charset="0"/>
              <a:buChar char="•"/>
            </a:pPr>
            <a:r>
              <a:rPr lang="en-US" dirty="0"/>
              <a:t>Seven whole building system project categories are provided to give specific team strategies for each.</a:t>
            </a:r>
          </a:p>
          <a:p>
            <a:pPr marL="628650" lvl="1" indent="-171450">
              <a:buFont typeface="Arial" panose="020B0604020202020204" pitchFamily="34" charset="0"/>
              <a:buChar char="•"/>
            </a:pPr>
            <a:r>
              <a:rPr lang="en-US" dirty="0"/>
              <a:t>SEQUENCE 2:</a:t>
            </a:r>
          </a:p>
          <a:p>
            <a:pPr marL="1085850" lvl="2" indent="-171450">
              <a:buFont typeface="Arial" panose="020B0604020202020204" pitchFamily="34" charset="0"/>
              <a:buChar char="•"/>
            </a:pPr>
            <a:r>
              <a:rPr lang="en-US" dirty="0"/>
              <a:t>After choosing a whole building system category curated collaboration methods are provided for successful roundtable discussion and project execution.</a:t>
            </a:r>
          </a:p>
          <a:p>
            <a:pPr marL="1543050" lvl="3" indent="-171450">
              <a:buFont typeface="Arial" panose="020B0604020202020204" pitchFamily="34" charset="0"/>
              <a:buChar char="•"/>
            </a:pPr>
            <a:r>
              <a:rPr lang="en-US" dirty="0"/>
              <a:t>E.g., lighting: https://</a:t>
            </a:r>
            <a:r>
              <a:rPr lang="en-US" dirty="0" err="1"/>
              <a:t>sftool.gov</a:t>
            </a:r>
            <a:r>
              <a:rPr lang="en-US" dirty="0"/>
              <a:t>/explore/green-building/section/2/lighting/integrative-design-process</a:t>
            </a:r>
          </a:p>
          <a:p>
            <a:pPr marL="1085850" lvl="2" indent="-171450">
              <a:buFont typeface="Arial" panose="020B0604020202020204" pitchFamily="34" charset="0"/>
              <a:buChar char="•"/>
            </a:pPr>
            <a:r>
              <a:rPr lang="en-US" dirty="0"/>
              <a:t>A set of stakeholders that should be engaged are listed, and their responsibility in the project is explained.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SEQUENCE 3:</a:t>
            </a:r>
          </a:p>
          <a:p>
            <a:pPr marL="171450" lvl="0" indent="-171450">
              <a:buFont typeface="Arial" panose="020B0604020202020204" pitchFamily="34" charset="0"/>
              <a:buChar char="•"/>
            </a:pPr>
            <a:r>
              <a:rPr lang="en-US" dirty="0"/>
              <a:t>BY ROLE:</a:t>
            </a:r>
          </a:p>
          <a:p>
            <a:pPr marL="628650" lvl="1" indent="-171450">
              <a:buFont typeface="Arial" panose="020B0604020202020204" pitchFamily="34" charset="0"/>
              <a:buChar char="•"/>
            </a:pPr>
            <a:r>
              <a:rPr lang="en-US" b="1" dirty="0"/>
              <a:t>Collaborative Strategies for Project Teams </a:t>
            </a:r>
            <a:r>
              <a:rPr lang="en-US" dirty="0"/>
              <a:t>looks beyond design methods to explain how to apply the integrative design methods through the different leadership roles.</a:t>
            </a:r>
          </a:p>
          <a:p>
            <a:pPr marL="1085850" lvl="2" indent="-171450">
              <a:buFont typeface="Arial" panose="020B0604020202020204" pitchFamily="34" charset="0"/>
              <a:buChar char="•"/>
            </a:pPr>
            <a:r>
              <a:rPr lang="en-US" dirty="0"/>
              <a:t>https://</a:t>
            </a:r>
            <a:r>
              <a:rPr lang="en-US" dirty="0" err="1"/>
              <a:t>sftool.gov</a:t>
            </a:r>
            <a:r>
              <a:rPr lang="en-US" dirty="0"/>
              <a:t>/plan/583/collaborative-strategies-project-teams</a:t>
            </a:r>
          </a:p>
          <a:p>
            <a:pPr marL="628650" lvl="1" indent="-171450">
              <a:buFont typeface="Arial" panose="020B0604020202020204" pitchFamily="34" charset="0"/>
              <a:buChar char="•"/>
            </a:pPr>
            <a:r>
              <a:rPr lang="en-US" dirty="0"/>
              <a:t>SEQUENCE 4:</a:t>
            </a:r>
          </a:p>
          <a:p>
            <a:pPr marL="1085850" lvl="2" indent="-171450">
              <a:buFont typeface="Arial" panose="020B0604020202020204" pitchFamily="34" charset="0"/>
              <a:buChar char="•"/>
            </a:pPr>
            <a:r>
              <a:rPr lang="en-US" dirty="0"/>
              <a:t>Each of the four project roles contains three main categories: Strong Leadership, Tenant Engagement, and Commercial Strategies.</a:t>
            </a:r>
          </a:p>
          <a:p>
            <a:pPr marL="1543050" lvl="3" indent="-171450">
              <a:buFont typeface="Arial" panose="020B0604020202020204" pitchFamily="34" charset="0"/>
              <a:buChar char="•"/>
            </a:pPr>
            <a:r>
              <a:rPr lang="en-US" dirty="0"/>
              <a:t>E.g., project team: https://</a:t>
            </a:r>
            <a:r>
              <a:rPr lang="en-US" dirty="0" err="1"/>
              <a:t>sftool.gov</a:t>
            </a:r>
            <a:r>
              <a:rPr lang="en-US" dirty="0"/>
              <a:t>/plan/586/project-team</a:t>
            </a:r>
          </a:p>
          <a:p>
            <a:pPr marL="1085850" lvl="2" indent="-171450">
              <a:buFont typeface="Arial" panose="020B0604020202020204" pitchFamily="34" charset="0"/>
              <a:buChar char="•"/>
            </a:pPr>
            <a:r>
              <a:rPr lang="en-US" dirty="0"/>
              <a:t>The three main categories previously listed are further broken down as appropriate to give further insight into Team Culture, Individual Behaviors, Management and Logistics, and Communication.</a:t>
            </a:r>
          </a:p>
          <a:p>
            <a:pPr marL="1085850" lvl="2" indent="-171450">
              <a:buFont typeface="Arial" panose="020B0604020202020204" pitchFamily="34" charset="0"/>
              <a:buChar char="•"/>
            </a:pPr>
            <a:r>
              <a:rPr lang="en-US" dirty="0"/>
              <a:t>Each collaborative strategy is tagged with the step or steps in the process in which the strategy should be applied. These steps cover the life cycle of a project and are Project Planning, Design, Construction, and Post Occupancy. </a:t>
            </a:r>
          </a:p>
          <a:p>
            <a:pPr marL="1085850" lvl="2"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3DAF1E8-AFE4-4F24-B694-81BAF2E6E7AA}" type="slidenum">
              <a:rPr lang="en-US" smtClean="0"/>
              <a:t>5</a:t>
            </a:fld>
            <a:endParaRPr lang="en-US"/>
          </a:p>
        </p:txBody>
      </p:sp>
    </p:spTree>
    <p:extLst>
      <p:ext uri="{BB962C8B-B14F-4D97-AF65-F5344CB8AC3E}">
        <p14:creationId xmlns:p14="http://schemas.microsoft.com/office/powerpoint/2010/main" val="1324158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ANIMATED SLIDE IN FOUR SEQUENCES – BY CLICK</a:t>
            </a:r>
          </a:p>
          <a:p>
            <a:pPr marL="171450" indent="-171450">
              <a:buFont typeface="Arial" panose="020B0604020202020204" pitchFamily="34" charset="0"/>
              <a:buChar char="•"/>
            </a:pPr>
            <a:r>
              <a:rPr lang="en-US" dirty="0"/>
              <a:t>STARTING ON THE SLIDE</a:t>
            </a:r>
          </a:p>
          <a:p>
            <a:pPr marL="171450" indent="-171450">
              <a:buFont typeface="Arial" panose="020B0604020202020204" pitchFamily="34" charset="0"/>
              <a:buChar char="•"/>
            </a:pPr>
            <a:r>
              <a:rPr lang="en-US" dirty="0"/>
              <a:t>Explore </a:t>
            </a:r>
            <a:r>
              <a:rPr lang="en-US" b="1" dirty="0"/>
              <a:t>Building Systems</a:t>
            </a:r>
            <a:r>
              <a:rPr lang="en-US" dirty="0"/>
              <a:t>, their relationship to one another, and the integrative team necessary to reach sustainability goals. </a:t>
            </a:r>
          </a:p>
          <a:p>
            <a:pPr marL="628650" lvl="1" indent="-171450">
              <a:buFont typeface="Arial" panose="020B0604020202020204" pitchFamily="34" charset="0"/>
              <a:buChar char="•"/>
            </a:pPr>
            <a:r>
              <a:rPr lang="en-US" dirty="0"/>
              <a:t>https://</a:t>
            </a:r>
            <a:r>
              <a:rPr lang="en-US" dirty="0" err="1"/>
              <a:t>sftool.gov</a:t>
            </a:r>
            <a:r>
              <a:rPr lang="en-US" dirty="0"/>
              <a:t>/</a:t>
            </a:r>
            <a:r>
              <a:rPr lang="en-US" dirty="0" err="1"/>
              <a:t>explore#building-systems</a:t>
            </a:r>
            <a:endParaRPr lang="en-US" dirty="0"/>
          </a:p>
          <a:p>
            <a:pPr marL="171450" indent="-171450">
              <a:buFont typeface="Arial" panose="020B0604020202020204" pitchFamily="34" charset="0"/>
              <a:buChar char="•"/>
            </a:pPr>
            <a:r>
              <a:rPr lang="en-US" dirty="0"/>
              <a:t>SFTool breaks down seven whole building systems: Lighting, HVAC, Water, Indoor Environmental Quality, Solid Waste, Planted Roof, and Submetering.</a:t>
            </a:r>
          </a:p>
          <a:p>
            <a:pPr marL="171450" indent="-171450">
              <a:buFont typeface="Arial" panose="020B0604020202020204" pitchFamily="34" charset="0"/>
              <a:buChar char="•"/>
            </a:pPr>
            <a:r>
              <a:rPr lang="en-US" dirty="0"/>
              <a:t>SEQUENCE 1:</a:t>
            </a:r>
          </a:p>
          <a:p>
            <a:pPr marL="628650" lvl="1" indent="-171450">
              <a:buFont typeface="Arial" panose="020B0604020202020204" pitchFamily="34" charset="0"/>
              <a:buChar char="•"/>
            </a:pPr>
            <a:r>
              <a:rPr lang="en-US" dirty="0"/>
              <a:t>Each Whole Building System has a set of components to explore. The components of each system are defined through Green Dots that explain their function in the system. </a:t>
            </a:r>
          </a:p>
          <a:p>
            <a:pPr marL="171450" lvl="0" indent="-171450">
              <a:buFont typeface="Arial" panose="020B0604020202020204" pitchFamily="34" charset="0"/>
              <a:buChar char="•"/>
            </a:pPr>
            <a:r>
              <a:rPr lang="en-US" dirty="0"/>
              <a:t>SEQUENCE 2:</a:t>
            </a:r>
          </a:p>
          <a:p>
            <a:pPr marL="628650" lvl="1" indent="-171450">
              <a:buFont typeface="Arial" panose="020B0604020202020204" pitchFamily="34" charset="0"/>
              <a:buChar char="•"/>
            </a:pPr>
            <a:r>
              <a:rPr lang="en-US" dirty="0"/>
              <a:t>System Impacts takes a holistic approach to explain how a Building System is affected by its environment, and how it affects the environment it is placed in. </a:t>
            </a:r>
          </a:p>
          <a:p>
            <a:pPr marL="628650" lvl="1" indent="-171450">
              <a:buFont typeface="Arial" panose="020B0604020202020204" pitchFamily="34" charset="0"/>
              <a:buChar char="•"/>
            </a:pPr>
            <a:r>
              <a:rPr lang="en-US" dirty="0"/>
              <a:t>Resources Impact – the sustainability value of informed system planning and installation. See also: System Bundling to further optimize project planning and execution. </a:t>
            </a:r>
          </a:p>
          <a:p>
            <a:pPr marL="628650" lvl="1" indent="-171450">
              <a:buFont typeface="Arial" panose="020B0604020202020204" pitchFamily="34" charset="0"/>
              <a:buChar char="•"/>
            </a:pPr>
            <a:r>
              <a:rPr lang="en-US" dirty="0"/>
              <a:t>Human Behavior – both how the system is effected by the building occupants, and how the system effects building occupants. </a:t>
            </a:r>
          </a:p>
          <a:p>
            <a:pPr marL="628650" lvl="1" indent="-171450">
              <a:buFont typeface="Arial" panose="020B0604020202020204" pitchFamily="34" charset="0"/>
              <a:buChar char="•"/>
            </a:pPr>
            <a:r>
              <a:rPr lang="en-US" dirty="0"/>
              <a:t>Financial Impact  - breaking down the economic feasibility of a building system installation, and its life cycle cost. </a:t>
            </a:r>
          </a:p>
          <a:p>
            <a:pPr marL="628650" lvl="1" indent="-171450">
              <a:buFont typeface="Arial" panose="020B0604020202020204" pitchFamily="34" charset="0"/>
              <a:buChar char="•"/>
            </a:pPr>
            <a:r>
              <a:rPr lang="en-US" dirty="0"/>
              <a:t>Operations and Maintenance – optimize O&amp;M strategies for building equipment and technologies.</a:t>
            </a:r>
          </a:p>
          <a:p>
            <a:pPr marL="171450" indent="-171450">
              <a:buFont typeface="Arial" panose="020B0604020202020204" pitchFamily="34" charset="0"/>
              <a:buChar char="•"/>
            </a:pPr>
            <a:r>
              <a:rPr lang="en-US" dirty="0"/>
              <a:t>SEQUENCE 3:</a:t>
            </a:r>
          </a:p>
          <a:p>
            <a:pPr marL="628650" lvl="1" indent="-171450">
              <a:buFont typeface="Arial" panose="020B0604020202020204" pitchFamily="34" charset="0"/>
              <a:buChar char="•"/>
            </a:pPr>
            <a:r>
              <a:rPr lang="en-US" dirty="0"/>
              <a:t>Relevant Federal Mandates and Standards are listed for each Building System, including Guiding Principles, Executive Orders, and Presidential Memorandums.</a:t>
            </a:r>
          </a:p>
          <a:p>
            <a:pPr marL="628650" lvl="1" indent="-171450">
              <a:buFont typeface="Arial" panose="020B0604020202020204" pitchFamily="34" charset="0"/>
              <a:buChar char="•"/>
            </a:pPr>
            <a:r>
              <a:rPr lang="en-US" dirty="0"/>
              <a:t>Rating systems that are applicable to a building system are listed, such as LEED and Green Globes.</a:t>
            </a:r>
          </a:p>
          <a:p>
            <a:pPr marL="171450" lvl="0" indent="-171450">
              <a:buFont typeface="Arial" panose="020B0604020202020204" pitchFamily="34" charset="0"/>
              <a:buChar char="•"/>
            </a:pPr>
            <a:r>
              <a:rPr lang="en-US" dirty="0"/>
              <a:t>SEQUENCE 4:</a:t>
            </a:r>
          </a:p>
          <a:p>
            <a:pPr marL="628650" lvl="1" indent="-171450">
              <a:buFont typeface="Arial" panose="020B0604020202020204" pitchFamily="34" charset="0"/>
              <a:buChar char="•"/>
            </a:pPr>
            <a:r>
              <a:rPr lang="en-US" dirty="0"/>
              <a:t>SFTool has built in tools such as the </a:t>
            </a:r>
            <a:r>
              <a:rPr lang="en-US" b="1" dirty="0"/>
              <a:t>Submetering Wizard </a:t>
            </a:r>
            <a:r>
              <a:rPr lang="en-US" dirty="0"/>
              <a:t>or </a:t>
            </a:r>
            <a:r>
              <a:rPr lang="en-US" b="1" dirty="0"/>
              <a:t>Cost Effective Upgrades </a:t>
            </a:r>
            <a:r>
              <a:rPr lang="en-US" dirty="0"/>
              <a:t>to help identify the system type that works best based on the requirements for specific buildings. </a:t>
            </a:r>
          </a:p>
          <a:p>
            <a:pPr marL="1085850" lvl="2" indent="-171450">
              <a:buFont typeface="Arial" panose="020B0604020202020204" pitchFamily="34" charset="0"/>
              <a:buChar char="•"/>
            </a:pPr>
            <a:r>
              <a:rPr lang="en-US" dirty="0"/>
              <a:t>https://</a:t>
            </a:r>
            <a:r>
              <a:rPr lang="en-US" dirty="0" err="1"/>
              <a:t>sftool.gov</a:t>
            </a:r>
            <a:r>
              <a:rPr lang="en-US" dirty="0"/>
              <a:t>/plan/submetering</a:t>
            </a:r>
          </a:p>
          <a:p>
            <a:pPr marL="1085850" lvl="2" indent="-171450">
              <a:buFont typeface="Arial" panose="020B0604020202020204" pitchFamily="34" charset="0"/>
              <a:buChar char="•"/>
            </a:pPr>
            <a:r>
              <a:rPr lang="en-US" dirty="0"/>
              <a:t>https://</a:t>
            </a:r>
            <a:r>
              <a:rPr lang="en-US" dirty="0" err="1"/>
              <a:t>sftool.gov</a:t>
            </a:r>
            <a:r>
              <a:rPr lang="en-US" dirty="0"/>
              <a:t>/plan/upgrades</a:t>
            </a:r>
          </a:p>
        </p:txBody>
      </p:sp>
      <p:sp>
        <p:nvSpPr>
          <p:cNvPr id="4" name="Slide Number Placeholder 3"/>
          <p:cNvSpPr>
            <a:spLocks noGrp="1"/>
          </p:cNvSpPr>
          <p:nvPr>
            <p:ph type="sldNum" sz="quarter" idx="5"/>
          </p:nvPr>
        </p:nvSpPr>
        <p:spPr/>
        <p:txBody>
          <a:bodyPr/>
          <a:lstStyle/>
          <a:p>
            <a:fld id="{03DAF1E8-AFE4-4F24-B694-81BAF2E6E7AA}" type="slidenum">
              <a:rPr lang="en-US" smtClean="0"/>
              <a:t>6</a:t>
            </a:fld>
            <a:endParaRPr lang="en-US"/>
          </a:p>
        </p:txBody>
      </p:sp>
    </p:spTree>
    <p:extLst>
      <p:ext uri="{BB962C8B-B14F-4D97-AF65-F5344CB8AC3E}">
        <p14:creationId xmlns:p14="http://schemas.microsoft.com/office/powerpoint/2010/main" val="3049129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ANIMATED SLIDE IN TWO SEQUENCES – BY CLICK</a:t>
            </a:r>
          </a:p>
          <a:p>
            <a:pPr marL="171450" indent="-171450">
              <a:buFont typeface="Arial" panose="020B0604020202020204" pitchFamily="34" charset="0"/>
              <a:buChar char="•"/>
            </a:pPr>
            <a:r>
              <a:rPr lang="en-US" dirty="0"/>
              <a:t>STARTING ON THE SLIDE</a:t>
            </a:r>
          </a:p>
          <a:p>
            <a:pPr marL="171450" indent="-171450">
              <a:buFont typeface="Arial" panose="020B0604020202020204" pitchFamily="34" charset="0"/>
              <a:buChar char="•"/>
            </a:pPr>
            <a:r>
              <a:rPr lang="en-US" dirty="0"/>
              <a:t>Explore interior office </a:t>
            </a:r>
            <a:r>
              <a:rPr lang="en-US" b="1" dirty="0"/>
              <a:t>Workspaces</a:t>
            </a:r>
            <a:r>
              <a:rPr lang="en-US" dirty="0"/>
              <a:t> and learn about learn about sustainable design and best practices as you compare materials.</a:t>
            </a:r>
          </a:p>
          <a:p>
            <a:pPr marL="628650" lvl="1" indent="-171450">
              <a:buFont typeface="Arial" panose="020B0604020202020204" pitchFamily="34" charset="0"/>
              <a:buChar char="•"/>
            </a:pPr>
            <a:r>
              <a:rPr lang="en-US" dirty="0"/>
              <a:t>https://</a:t>
            </a:r>
            <a:r>
              <a:rPr lang="en-US" dirty="0" err="1"/>
              <a:t>sftool.gov</a:t>
            </a:r>
            <a:r>
              <a:rPr lang="en-US" dirty="0"/>
              <a:t>/</a:t>
            </a:r>
            <a:r>
              <a:rPr lang="en-US" dirty="0" err="1"/>
              <a:t>explore#workspaces</a:t>
            </a:r>
            <a:endParaRPr lang="en-US" dirty="0"/>
          </a:p>
          <a:p>
            <a:pPr marL="171450" indent="-171450">
              <a:buFont typeface="Arial" panose="020B0604020202020204" pitchFamily="34" charset="0"/>
              <a:buChar char="•"/>
            </a:pPr>
            <a:r>
              <a:rPr lang="en-US" dirty="0"/>
              <a:t>SEQUENCE 1:</a:t>
            </a:r>
          </a:p>
          <a:p>
            <a:pPr marL="628650" lvl="1" indent="-171450">
              <a:buFont typeface="Arial" panose="020B0604020202020204" pitchFamily="34" charset="0"/>
              <a:buChar char="•"/>
            </a:pPr>
            <a:r>
              <a:rPr lang="en-US" dirty="0"/>
              <a:t>Upon selecting a building space, SFTool will take you inside the space. Click through Green Dots to learn more about the systems that make up a building space.</a:t>
            </a:r>
          </a:p>
          <a:p>
            <a:pPr marL="171450" lvl="0" indent="-171450">
              <a:buFont typeface="Arial" panose="020B0604020202020204" pitchFamily="34" charset="0"/>
              <a:buChar char="•"/>
            </a:pPr>
            <a:r>
              <a:rPr lang="en-US" dirty="0"/>
              <a:t>SEQUENCE 2:</a:t>
            </a:r>
          </a:p>
          <a:p>
            <a:pPr marL="628650" lvl="1" indent="-171450">
              <a:buFont typeface="Arial" panose="020B0604020202020204" pitchFamily="34" charset="0"/>
              <a:buChar char="•"/>
            </a:pPr>
            <a:r>
              <a:rPr lang="en-US" dirty="0"/>
              <a:t>More best practices for each system, including Design Guidance, Compare Materials, and Federal Requirements can be found in each Green Dot.</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3DAF1E8-AFE4-4F24-B694-81BAF2E6E7AA}" type="slidenum">
              <a:rPr lang="en-US" smtClean="0"/>
              <a:t>7</a:t>
            </a:fld>
            <a:endParaRPr lang="en-US"/>
          </a:p>
        </p:txBody>
      </p:sp>
    </p:spTree>
    <p:extLst>
      <p:ext uri="{BB962C8B-B14F-4D97-AF65-F5344CB8AC3E}">
        <p14:creationId xmlns:p14="http://schemas.microsoft.com/office/powerpoint/2010/main" val="1107946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Semilight" panose="020B0402040204020203" pitchFamily="34" charset="0"/>
              </a:rPr>
              <a:t>ANIMATED SLIDE IN FOUR SEQUENCES – BY 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Semilight" panose="020B0402040204020203" pitchFamily="34" charset="0"/>
              </a:rPr>
              <a:t>STARTING ON THE SLIDE</a:t>
            </a:r>
            <a:endParaRPr lang="en-US" dirty="0"/>
          </a:p>
          <a:p>
            <a:pPr marL="171450" indent="-171450">
              <a:buFont typeface="Arial" panose="020B0604020202020204" pitchFamily="34" charset="0"/>
              <a:buChar char="•"/>
            </a:pPr>
            <a:r>
              <a:rPr lang="en-US" dirty="0"/>
              <a:t>The </a:t>
            </a:r>
            <a:r>
              <a:rPr lang="en-US" b="1" dirty="0"/>
              <a:t>Green Procurement Compilation (GPC)</a:t>
            </a:r>
            <a:r>
              <a:rPr lang="en-US" dirty="0"/>
              <a:t> is a comprehensive green purchasing resource designed for federal contracting personnel and program managers.</a:t>
            </a:r>
          </a:p>
          <a:p>
            <a:pPr marL="628650" lvl="1" indent="-171450">
              <a:buFont typeface="Arial" panose="020B0604020202020204" pitchFamily="34" charset="0"/>
              <a:buChar char="•"/>
            </a:pPr>
            <a:r>
              <a:rPr lang="en-US" dirty="0"/>
              <a:t>https://</a:t>
            </a:r>
            <a:r>
              <a:rPr lang="en-US" dirty="0" err="1"/>
              <a:t>sftool.gov</a:t>
            </a:r>
            <a:r>
              <a:rPr lang="en-US" dirty="0"/>
              <a:t>/</a:t>
            </a:r>
            <a:r>
              <a:rPr lang="en-US" dirty="0" err="1"/>
              <a:t>greenprocurement</a:t>
            </a:r>
            <a:endParaRPr lang="en-US" dirty="0"/>
          </a:p>
          <a:p>
            <a:pPr marL="171450" indent="-171450">
              <a:buFont typeface="Arial" panose="020B0604020202020204" pitchFamily="34" charset="0"/>
              <a:buChar char="•"/>
            </a:pPr>
            <a:r>
              <a:rPr lang="en-US" dirty="0"/>
              <a:t>SEQUENCE 1</a:t>
            </a:r>
          </a:p>
          <a:p>
            <a:pPr marL="171450" indent="-171450">
              <a:buFont typeface="Arial" panose="020B0604020202020204" pitchFamily="34" charset="0"/>
              <a:buChar char="•"/>
            </a:pPr>
            <a:r>
              <a:rPr lang="en-US" dirty="0"/>
              <a:t>Products are curated by category or workspaces, and additional guidance is provided for the Department of Defense, DOE Priority Products, and GSA Public Building Services.</a:t>
            </a:r>
          </a:p>
          <a:p>
            <a:pPr marL="171450" lvl="0" indent="-171450">
              <a:buFont typeface="Arial" panose="020B0604020202020204" pitchFamily="34" charset="0"/>
              <a:buChar char="•"/>
            </a:pPr>
            <a:r>
              <a:rPr lang="en-US" dirty="0"/>
              <a:t>SEQUENCE 2</a:t>
            </a:r>
          </a:p>
          <a:p>
            <a:pPr marL="628650" lvl="1" indent="-171450">
              <a:buFont typeface="Arial" panose="020B0604020202020204" pitchFamily="34" charset="0"/>
              <a:buChar char="•"/>
            </a:pPr>
            <a:r>
              <a:rPr lang="en-US" dirty="0"/>
              <a:t>Product Details: High-level description of the product, procurement information, and resources for purchasing.</a:t>
            </a:r>
          </a:p>
          <a:p>
            <a:pPr marL="628650" lvl="1" indent="-171450">
              <a:buFont typeface="Arial" panose="020B0604020202020204" pitchFamily="34" charset="0"/>
              <a:buChar char="•"/>
            </a:pPr>
            <a:r>
              <a:rPr lang="en-US" dirty="0"/>
              <a:t>Legal Requirements: Lists federal requirements related to the purchase of an item, including applicable Federal Acquisition Regulation (FAR) requirements.</a:t>
            </a:r>
          </a:p>
          <a:p>
            <a:pPr marL="628650" lvl="1" indent="-171450">
              <a:buFont typeface="Arial" panose="020B0604020202020204" pitchFamily="34" charset="0"/>
              <a:buChar char="•"/>
            </a:pPr>
            <a:r>
              <a:rPr lang="en-US" dirty="0"/>
              <a:t>Life Cycle Cost Savings: quantify the financial impact of a product over its entire life cycle to assist consumers in making decisions.</a:t>
            </a:r>
          </a:p>
          <a:p>
            <a:pPr marL="628650" lvl="1" indent="-171450">
              <a:buFont typeface="Arial" panose="020B0604020202020204" pitchFamily="34" charset="0"/>
              <a:buChar char="•"/>
            </a:pPr>
            <a:r>
              <a:rPr lang="en-US" dirty="0"/>
              <a:t>Guiding Principles: How the product can contribute to meeting the Guiding Principles for High Performance and Sustainable Buildings.</a:t>
            </a:r>
          </a:p>
          <a:p>
            <a:pPr marL="171450" lvl="0" indent="-171450">
              <a:buFont typeface="Arial" panose="020B0604020202020204" pitchFamily="34" charset="0"/>
              <a:buChar char="•"/>
            </a:pPr>
            <a:r>
              <a:rPr lang="en-US" dirty="0"/>
              <a:t>SEQUENCE 3</a:t>
            </a:r>
          </a:p>
          <a:p>
            <a:pPr marL="171450" lvl="0" indent="-171450">
              <a:buFont typeface="Arial" panose="020B0604020202020204" pitchFamily="34" charset="0"/>
              <a:buChar char="•"/>
            </a:pPr>
            <a:r>
              <a:rPr lang="en-US" dirty="0"/>
              <a:t>The </a:t>
            </a:r>
            <a:r>
              <a:rPr lang="en-US" b="1" dirty="0"/>
              <a:t>SFTool Product Search </a:t>
            </a:r>
            <a:r>
              <a:rPr lang="en-US" dirty="0"/>
              <a:t>streamlines sustainable product procurement. Search compliant products by energy and water performance through 150 categories, representing 5,700 brands and more than 300,000 products. </a:t>
            </a:r>
          </a:p>
          <a:p>
            <a:pPr marL="628650" lvl="1" indent="-171450">
              <a:buFont typeface="Arial" panose="020B0604020202020204" pitchFamily="34" charset="0"/>
              <a:buChar char="•"/>
            </a:pPr>
            <a:r>
              <a:rPr lang="en-US" dirty="0"/>
              <a:t>https://</a:t>
            </a:r>
            <a:r>
              <a:rPr lang="en-US" dirty="0" err="1"/>
              <a:t>sftool.ecomedes.com</a:t>
            </a:r>
            <a:r>
              <a:rPr lang="en-US" dirty="0"/>
              <a:t>/</a:t>
            </a:r>
          </a:p>
          <a:p>
            <a:pPr marL="171450" lvl="0" indent="-171450">
              <a:buFont typeface="Arial" panose="020B0604020202020204" pitchFamily="34" charset="0"/>
              <a:buChar char="•"/>
            </a:pPr>
            <a:r>
              <a:rPr lang="en-US" dirty="0"/>
              <a:t>SEQUENCE 4</a:t>
            </a:r>
          </a:p>
          <a:p>
            <a:pPr marL="171450" lvl="0" indent="-171450">
              <a:buFont typeface="Arial" panose="020B0604020202020204" pitchFamily="34" charset="0"/>
              <a:buChar char="•"/>
            </a:pPr>
            <a:r>
              <a:rPr lang="en-US" dirty="0"/>
              <a:t>Like Products, SFTool has a Services compilation for sustainable workspaces. </a:t>
            </a:r>
          </a:p>
          <a:p>
            <a:pPr marL="628650" lvl="1" indent="-171450">
              <a:buFont typeface="Arial" panose="020B0604020202020204" pitchFamily="34" charset="0"/>
              <a:buChar char="•"/>
            </a:pPr>
            <a:r>
              <a:rPr lang="en-US" dirty="0"/>
              <a:t>A collection of resources are provided for each of the service categories</a:t>
            </a:r>
          </a:p>
          <a:p>
            <a:pPr marL="171450" lvl="0" indent="-171450">
              <a:buFont typeface="Arial" panose="020B0604020202020204" pitchFamily="34" charset="0"/>
              <a:buChar char="•"/>
            </a:pPr>
            <a:r>
              <a:rPr lang="en-US" dirty="0"/>
              <a:t>SEQUENCE 5</a:t>
            </a:r>
          </a:p>
          <a:p>
            <a:pPr marL="628650" lvl="1" indent="-171450">
              <a:buFont typeface="Arial" panose="020B0604020202020204" pitchFamily="34" charset="0"/>
              <a:buChar char="•"/>
            </a:pPr>
            <a:r>
              <a:rPr lang="en-US" dirty="0"/>
              <a:t>Required Green Products in accordance with Federal Acquisition Regulation (FAR) 23.1 are listed and linked to;</a:t>
            </a:r>
          </a:p>
          <a:p>
            <a:pPr marL="628650" lvl="1" indent="-171450">
              <a:buFont typeface="Arial" panose="020B0604020202020204" pitchFamily="34" charset="0"/>
              <a:buChar char="•"/>
            </a:pPr>
            <a:r>
              <a:rPr lang="en-US" dirty="0"/>
              <a:t>Additional Optional Green Practices are provided;</a:t>
            </a:r>
          </a:p>
          <a:p>
            <a:pPr marL="628650" lvl="1" indent="-171450">
              <a:buFont typeface="Arial" panose="020B0604020202020204" pitchFamily="34" charset="0"/>
              <a:buChar char="•"/>
            </a:pPr>
            <a:r>
              <a:rPr lang="en-US" dirty="0"/>
              <a:t>Evaluation Factors to consider are explained;</a:t>
            </a:r>
          </a:p>
          <a:p>
            <a:pPr marL="628650" lvl="1" indent="-171450">
              <a:buFont typeface="Arial" panose="020B0604020202020204" pitchFamily="34" charset="0"/>
              <a:buChar char="•"/>
            </a:pPr>
            <a:r>
              <a:rPr lang="en-US" dirty="0"/>
              <a:t>And Where to Buy resources from the GSA Multiple Award Schedules are provided.</a:t>
            </a:r>
          </a:p>
        </p:txBody>
      </p:sp>
      <p:sp>
        <p:nvSpPr>
          <p:cNvPr id="4" name="Slide Number Placeholder 3"/>
          <p:cNvSpPr>
            <a:spLocks noGrp="1"/>
          </p:cNvSpPr>
          <p:nvPr>
            <p:ph type="sldNum" sz="quarter" idx="5"/>
          </p:nvPr>
        </p:nvSpPr>
        <p:spPr/>
        <p:txBody>
          <a:bodyPr/>
          <a:lstStyle/>
          <a:p>
            <a:fld id="{03DAF1E8-AFE4-4F24-B694-81BAF2E6E7AA}" type="slidenum">
              <a:rPr lang="en-US" smtClean="0"/>
              <a:t>8</a:t>
            </a:fld>
            <a:endParaRPr lang="en-US"/>
          </a:p>
        </p:txBody>
      </p:sp>
    </p:spTree>
    <p:extLst>
      <p:ext uri="{BB962C8B-B14F-4D97-AF65-F5344CB8AC3E}">
        <p14:creationId xmlns:p14="http://schemas.microsoft.com/office/powerpoint/2010/main" val="3118292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 IN THREE SEQUENCES – BY CLICK</a:t>
            </a:r>
          </a:p>
          <a:p>
            <a:pPr marL="171450" indent="-171450">
              <a:buFont typeface="Arial" panose="020B0604020202020204" pitchFamily="34" charset="0"/>
              <a:buChar char="•"/>
            </a:pPr>
            <a:r>
              <a:rPr lang="en-US" dirty="0"/>
              <a:t>STARTING ON THE SLIDE</a:t>
            </a:r>
          </a:p>
          <a:p>
            <a:pPr marL="171450" lvl="0" indent="-171450">
              <a:buFont typeface="Arial" panose="020B0604020202020204" pitchFamily="34" charset="0"/>
              <a:buChar char="•"/>
            </a:pPr>
            <a:r>
              <a:rPr lang="en-US" dirty="0"/>
              <a:t>SFTool is home to Facilities Management Institute Training and Resources. </a:t>
            </a:r>
          </a:p>
          <a:p>
            <a:pPr marL="628650" lvl="1" indent="-171450">
              <a:buFont typeface="Arial" panose="020B0604020202020204" pitchFamily="34" charset="0"/>
              <a:buChar char="•"/>
            </a:pPr>
            <a:r>
              <a:rPr lang="en-US" dirty="0"/>
              <a:t>https://</a:t>
            </a:r>
            <a:r>
              <a:rPr lang="en-US" dirty="0" err="1"/>
              <a:t>sftool.gov</a:t>
            </a:r>
            <a:r>
              <a:rPr lang="en-US" dirty="0"/>
              <a:t>/train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FMI brings together government, industry and academia with the goal of integrating, aligning and innovating all aspects of the Facilities Operations and Management profession through continuous collaboration on core competencies, curriculum, and continuing education.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SEQUENCE 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Training and Resources and Providers for building manager professionals are provided from various federal and academic sources that can be applied to your career.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SEQUENCE 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t>
            </a:r>
            <a:r>
              <a:rPr lang="en-US" b="1" dirty="0"/>
              <a:t>Federal Facilities Skills Assessment Tool (FEDSAT) </a:t>
            </a:r>
            <a:r>
              <a:rPr lang="en-US" dirty="0"/>
              <a:t>is a no-cost, online skills assessment tool for Federal Buildings Personnel Training Act (FBPTA) effected personnel to demonstrate knowledge of recognized high priority FBPTA performances, defined as typical job functions for facilities personnel.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a:t>
            </a:r>
            <a:r>
              <a:rPr lang="en-US" dirty="0" err="1"/>
              <a:t>sftool.gov</a:t>
            </a:r>
            <a:r>
              <a:rPr lang="en-US" dirty="0"/>
              <a:t>/</a:t>
            </a:r>
            <a:r>
              <a:rPr lang="en-US" dirty="0" err="1"/>
              <a:t>fedsat</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Through </a:t>
            </a:r>
            <a:r>
              <a:rPr lang="en-US" b="1" dirty="0"/>
              <a:t>FEDSAT</a:t>
            </a:r>
            <a:r>
              <a:rPr lang="en-US" dirty="0"/>
              <a:t>, users can assess their knowledge of the high priority performances, identify areas where additional training is needed, and locate free training resources available from the Federal government, industry associations, and other sources, to fill gaps in recognized high priority FBPTA performances.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Continuing Education Credit can be earned by completing FEDSAT. A list of free online courses that provide continuing education credits applicable to multiple standards is provided on SFTool in addition to the FEDSAT training.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Additional resources are available in the following competency areas: Facilities Operations and Maintenance, Facilities Management Technology, Energy Management, Water Efficiency, Sustainability, Performance Measures, and Leadership and Project Management.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SEQUENCE 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Upon successful demonstration of applicable high priority performances users will receive a FEDSAT </a:t>
            </a:r>
            <a:r>
              <a:rPr lang="en-US" sz="1200" b="0" i="0" kern="1200" dirty="0">
                <a:solidFill>
                  <a:schemeClr val="tx1"/>
                </a:solidFill>
                <a:effectLst/>
                <a:latin typeface="+mn-lt"/>
                <a:ea typeface="+mn-ea"/>
                <a:cs typeface="+mn-cs"/>
              </a:rPr>
              <a:t>Certificate of Completion. A FEDSAT Certificate of Completion is the first step on a path towards additional training that can lead towards full FBPTA compliance.</a:t>
            </a:r>
            <a:endParaRPr lang="en-US" dirty="0"/>
          </a:p>
        </p:txBody>
      </p:sp>
      <p:sp>
        <p:nvSpPr>
          <p:cNvPr id="4" name="Slide Number Placeholder 3"/>
          <p:cNvSpPr>
            <a:spLocks noGrp="1"/>
          </p:cNvSpPr>
          <p:nvPr>
            <p:ph type="sldNum" sz="quarter" idx="5"/>
          </p:nvPr>
        </p:nvSpPr>
        <p:spPr/>
        <p:txBody>
          <a:bodyPr/>
          <a:lstStyle/>
          <a:p>
            <a:fld id="{03DAF1E8-AFE4-4F24-B694-81BAF2E6E7AA}" type="slidenum">
              <a:rPr lang="en-US" smtClean="0"/>
              <a:t>9</a:t>
            </a:fld>
            <a:endParaRPr lang="en-US"/>
          </a:p>
        </p:txBody>
      </p:sp>
    </p:spTree>
    <p:extLst>
      <p:ext uri="{BB962C8B-B14F-4D97-AF65-F5344CB8AC3E}">
        <p14:creationId xmlns:p14="http://schemas.microsoft.com/office/powerpoint/2010/main" val="523956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10/2018</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145461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10/2018</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644283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10/2018</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53863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
        <p:nvSpPr>
          <p:cNvPr id="7" name="Date Placeholder 3"/>
          <p:cNvSpPr>
            <a:spLocks noGrp="1"/>
          </p:cNvSpPr>
          <p:nvPr>
            <p:ph type="dt" sz="half" idx="2"/>
          </p:nvPr>
        </p:nvSpPr>
        <p:spPr>
          <a:xfrm>
            <a:off x="9448800" y="64783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10/2018</a:t>
            </a:r>
          </a:p>
        </p:txBody>
      </p:sp>
    </p:spTree>
    <p:extLst>
      <p:ext uri="{BB962C8B-B14F-4D97-AF65-F5344CB8AC3E}">
        <p14:creationId xmlns:p14="http://schemas.microsoft.com/office/powerpoint/2010/main" val="3181862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dirty="0"/>
              <a:t>10/2018</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83300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10/2018</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2336274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10/2018</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409431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10/2018</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306078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10/2018</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94288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10/2018</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1135347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10/2018</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9D11A-06B3-41CE-98F5-97DAAA04107C}" type="slidenum">
              <a:rPr lang="en-US" smtClean="0"/>
              <a:t>‹#›</a:t>
            </a:fld>
            <a:endParaRPr lang="en-US"/>
          </a:p>
        </p:txBody>
      </p:sp>
    </p:spTree>
    <p:extLst>
      <p:ext uri="{BB962C8B-B14F-4D97-AF65-F5344CB8AC3E}">
        <p14:creationId xmlns:p14="http://schemas.microsoft.com/office/powerpoint/2010/main" val="1619069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48800" y="64783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10/2018</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9D11A-06B3-41CE-98F5-97DAAA04107C}" type="slidenum">
              <a:rPr lang="en-US" smtClean="0"/>
              <a:t>‹#›</a:t>
            </a:fld>
            <a:endParaRPr lang="en-US"/>
          </a:p>
        </p:txBody>
      </p:sp>
    </p:spTree>
    <p:extLst>
      <p:ext uri="{BB962C8B-B14F-4D97-AF65-F5344CB8AC3E}">
        <p14:creationId xmlns:p14="http://schemas.microsoft.com/office/powerpoint/2010/main" val="28847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ftool@gsa.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hyperlink" Target="https://sftool.gov/home/about" TargetMode="External"/><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hyperlink" Target="https://sftool.gov/learn#learn-health" TargetMode="External"/><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sftool.gov/plan/261/integrative-design-process" TargetMode="External"/><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7.png"/><Relationship Id="rId4" Type="http://schemas.openxmlformats.org/officeDocument/2006/relationships/hyperlink" Target="https://sftool.gov/explore#building-systems" TargetMode="External"/><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sftool.gov/explore#workspaces" TargetMode="External"/><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7.png"/><Relationship Id="rId4" Type="http://schemas.openxmlformats.org/officeDocument/2006/relationships/image" Target="../media/image35.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1.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hyperlink" Target="https://sftool.gov/greenprocurement" TargetMode="External"/><Relationship Id="rId9" Type="http://schemas.openxmlformats.org/officeDocument/2006/relationships/hyperlink" Target="https://sftool.ecomedes.co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sftool.gov/train" TargetMode="External"/><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Thanks for downloading the single slide overviews of SFTool topics! Drop any of these slides into your presentation to brief specific components of SFTool. The slides highlight major topics on SFTool, but you can just use the ones you need.</a:t>
            </a:r>
          </a:p>
          <a:p>
            <a:pPr marL="0" indent="0">
              <a:buNone/>
            </a:pPr>
            <a:r>
              <a:rPr lang="en-US" dirty="0"/>
              <a:t>The slides are animated to progressively introduce the resources available on SFTool. A corresponding script is provided in the notes section of each slide. The script can be used as is, or as a starting point for your briefing.</a:t>
            </a:r>
          </a:p>
          <a:p>
            <a:pPr marL="0" indent="0">
              <a:buNone/>
            </a:pPr>
            <a:r>
              <a:rPr lang="en-US" dirty="0"/>
              <a:t>Don’t hesitate to reach out with any questions!</a:t>
            </a:r>
          </a:p>
          <a:p>
            <a:pPr marL="5029200" indent="0">
              <a:buNone/>
            </a:pPr>
            <a:r>
              <a:rPr lang="en-US" dirty="0"/>
              <a:t>Thanks,</a:t>
            </a:r>
          </a:p>
          <a:p>
            <a:pPr marL="5029200" indent="0">
              <a:buNone/>
            </a:pPr>
            <a:r>
              <a:rPr lang="en-US" dirty="0"/>
              <a:t>The SFTool Team</a:t>
            </a:r>
          </a:p>
          <a:p>
            <a:pPr marL="5029200" indent="0">
              <a:buNone/>
            </a:pPr>
            <a:r>
              <a:rPr lang="en-US" dirty="0">
                <a:hlinkClick r:id="rId3"/>
              </a:rPr>
              <a:t>sftool@gsa.gov</a:t>
            </a:r>
            <a:endParaRPr lang="en-US" dirty="0"/>
          </a:p>
        </p:txBody>
      </p:sp>
      <p:sp>
        <p:nvSpPr>
          <p:cNvPr id="5" name="TextBox 4"/>
          <p:cNvSpPr txBox="1"/>
          <p:nvPr/>
        </p:nvSpPr>
        <p:spPr>
          <a:xfrm>
            <a:off x="3016624" y="6078071"/>
            <a:ext cx="6158753" cy="461665"/>
          </a:xfrm>
          <a:prstGeom prst="rect">
            <a:avLst/>
          </a:prstGeom>
          <a:noFill/>
        </p:spPr>
        <p:txBody>
          <a:bodyPr wrap="square" rtlCol="0">
            <a:spAutoFit/>
          </a:bodyPr>
          <a:lstStyle/>
          <a:p>
            <a:pPr algn="ctr"/>
            <a:r>
              <a:rPr lang="en-US" sz="2400" b="1" dirty="0"/>
              <a:t>Please delete this slide before presenting.</a:t>
            </a:r>
          </a:p>
        </p:txBody>
      </p:sp>
    </p:spTree>
    <p:extLst>
      <p:ext uri="{BB962C8B-B14F-4D97-AF65-F5344CB8AC3E}">
        <p14:creationId xmlns:p14="http://schemas.microsoft.com/office/powerpoint/2010/main" val="53375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12A13B-D7B3-A54D-845F-02F6C55943B6}"/>
              </a:ext>
            </a:extLst>
          </p:cNvPr>
          <p:cNvSpPr/>
          <p:nvPr/>
        </p:nvSpPr>
        <p:spPr>
          <a:xfrm>
            <a:off x="-1" y="0"/>
            <a:ext cx="12192001" cy="6858000"/>
          </a:xfrm>
          <a:prstGeom prst="rect">
            <a:avLst/>
          </a:prstGeom>
          <a:solidFill>
            <a:srgbClr val="BAC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23F1A33-40E1-C343-AC67-10E810FF7EAA}"/>
              </a:ext>
            </a:extLst>
          </p:cNvPr>
          <p:cNvPicPr>
            <a:picLocks noChangeAspect="1"/>
          </p:cNvPicPr>
          <p:nvPr/>
        </p:nvPicPr>
        <p:blipFill>
          <a:blip r:embed="rId3"/>
          <a:stretch>
            <a:fillRect/>
          </a:stretch>
        </p:blipFill>
        <p:spPr>
          <a:xfrm>
            <a:off x="1819284" y="253111"/>
            <a:ext cx="8553429" cy="1572904"/>
          </a:xfrm>
          <a:prstGeom prst="rect">
            <a:avLst/>
          </a:prstGeom>
        </p:spPr>
      </p:pic>
      <p:pic>
        <p:nvPicPr>
          <p:cNvPr id="6" name="Picture 2" descr="https://www.gsa.gov/resources/images/nav-logo.jpg">
            <a:extLst>
              <a:ext uri="{FF2B5EF4-FFF2-40B4-BE49-F238E27FC236}">
                <a16:creationId xmlns:a16="http://schemas.microsoft.com/office/drawing/2014/main" id="{2293018B-5D5E-C348-B678-B0F5ABA5A9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0296" y="512184"/>
            <a:ext cx="1054758" cy="105475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2561DBA3-E307-DE45-AFAC-FFFEC0348152}"/>
              </a:ext>
            </a:extLst>
          </p:cNvPr>
          <p:cNvSpPr txBox="1">
            <a:spLocks/>
          </p:cNvSpPr>
          <p:nvPr/>
        </p:nvSpPr>
        <p:spPr>
          <a:xfrm>
            <a:off x="838198" y="249185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AvenirNext LT Pro Bold" panose="020B0804020202020204" pitchFamily="34" charset="0"/>
                <a:ea typeface="ChunkFive" pitchFamily="2" charset="0"/>
              </a:rPr>
              <a:t>Overview of SFTool Topics</a:t>
            </a:r>
          </a:p>
        </p:txBody>
      </p:sp>
      <p:pic>
        <p:nvPicPr>
          <p:cNvPr id="8" name="Picture 7">
            <a:extLst>
              <a:ext uri="{FF2B5EF4-FFF2-40B4-BE49-F238E27FC236}">
                <a16:creationId xmlns:a16="http://schemas.microsoft.com/office/drawing/2014/main" id="{C071E5E8-B994-FE47-90AC-104560A0A85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74266" y="4078633"/>
            <a:ext cx="3716977" cy="2298320"/>
          </a:xfrm>
          <a:prstGeom prst="rect">
            <a:avLst/>
          </a:prstGeom>
          <a:ln>
            <a:solidFill>
              <a:srgbClr val="6C6C6C"/>
            </a:solidFill>
          </a:ln>
          <a:effectLst>
            <a:outerShdw blurRad="50800" dist="38100" dir="16200000" rotWithShape="0">
              <a:prstClr val="black">
                <a:alpha val="40000"/>
              </a:prstClr>
            </a:outerShdw>
          </a:effectLst>
        </p:spPr>
      </p:pic>
      <p:pic>
        <p:nvPicPr>
          <p:cNvPr id="9" name="Picture 8" descr="A sign on the side of a building&#10;&#10;Description automatically generated">
            <a:extLst>
              <a:ext uri="{FF2B5EF4-FFF2-40B4-BE49-F238E27FC236}">
                <a16:creationId xmlns:a16="http://schemas.microsoft.com/office/drawing/2014/main" id="{52D49729-5EB6-BB45-984E-5CFFF76D311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177512" y="4062937"/>
            <a:ext cx="3289457" cy="1013829"/>
          </a:xfrm>
          <a:prstGeom prst="rect">
            <a:avLst/>
          </a:prstGeom>
          <a:ln>
            <a:solidFill>
              <a:srgbClr val="6C6C6C"/>
            </a:solidFill>
          </a:ln>
          <a:effectLst>
            <a:outerShdw blurRad="50800" dist="38100" dir="16200000" rotWithShape="0">
              <a:prstClr val="black">
                <a:alpha val="40000"/>
              </a:prstClr>
            </a:outerShdw>
          </a:effectLst>
        </p:spPr>
      </p:pic>
      <p:pic>
        <p:nvPicPr>
          <p:cNvPr id="10" name="Picture 9" descr="A picture containing kitchen, food, room, refrigerator&#10;&#10;Description automatically generated">
            <a:extLst>
              <a:ext uri="{FF2B5EF4-FFF2-40B4-BE49-F238E27FC236}">
                <a16:creationId xmlns:a16="http://schemas.microsoft.com/office/drawing/2014/main" id="{80D2884E-3BD6-AE48-BFD1-8C1271E4FE6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70788" y="5048549"/>
            <a:ext cx="3296181" cy="1328404"/>
          </a:xfrm>
          <a:prstGeom prst="rect">
            <a:avLst/>
          </a:prstGeom>
          <a:ln>
            <a:solidFill>
              <a:srgbClr val="6C6C6C"/>
            </a:solidFill>
          </a:ln>
          <a:effectLst>
            <a:outerShdw blurRad="50800" dist="38100" dir="16200000" rotWithShape="0">
              <a:prstClr val="black">
                <a:alpha val="40000"/>
              </a:prstClr>
            </a:outerShdw>
          </a:effectLst>
        </p:spPr>
      </p:pic>
      <p:pic>
        <p:nvPicPr>
          <p:cNvPr id="11" name="Picture 10" descr="Graphical user interface, website&#10;&#10;Description automatically generated">
            <a:extLst>
              <a:ext uri="{FF2B5EF4-FFF2-40B4-BE49-F238E27FC236}">
                <a16:creationId xmlns:a16="http://schemas.microsoft.com/office/drawing/2014/main" id="{E3E3E3C6-6588-4048-8513-6E6AF085B92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762504" y="4046306"/>
            <a:ext cx="4255230" cy="2330647"/>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632289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4632C5-D760-C945-A435-1F1542360ED8}"/>
              </a:ext>
            </a:extLst>
          </p:cNvPr>
          <p:cNvSpPr/>
          <p:nvPr/>
        </p:nvSpPr>
        <p:spPr>
          <a:xfrm>
            <a:off x="3505001" y="2478973"/>
            <a:ext cx="5562800" cy="1039706"/>
          </a:xfrm>
          <a:prstGeom prst="rect">
            <a:avLst/>
          </a:prstGeom>
          <a:solidFill>
            <a:srgbClr val="B3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35C3B493-A978-FB4B-87FA-D242E2C1B6BA}"/>
              </a:ext>
            </a:extLst>
          </p:cNvPr>
          <p:cNvCxnSpPr>
            <a:cxnSpLocks/>
            <a:stCxn id="38" idx="0"/>
            <a:endCxn id="14" idx="1"/>
          </p:cNvCxnSpPr>
          <p:nvPr/>
        </p:nvCxnSpPr>
        <p:spPr>
          <a:xfrm flipV="1">
            <a:off x="1971746" y="3211695"/>
            <a:ext cx="1606417" cy="1045453"/>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8E6B996-F58A-7A44-8F07-0DD160267392}"/>
              </a:ext>
            </a:extLst>
          </p:cNvPr>
          <p:cNvCxnSpPr>
            <a:cxnSpLocks/>
            <a:stCxn id="10" idx="3"/>
            <a:endCxn id="58" idx="2"/>
          </p:cNvCxnSpPr>
          <p:nvPr/>
        </p:nvCxnSpPr>
        <p:spPr>
          <a:xfrm flipV="1">
            <a:off x="9001117" y="1582200"/>
            <a:ext cx="1712316" cy="1181455"/>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B29AF9F-BF1E-BC4E-9283-E4968ED8904A}"/>
              </a:ext>
            </a:extLst>
          </p:cNvPr>
          <p:cNvPicPr>
            <a:picLocks noChangeAspect="1"/>
          </p:cNvPicPr>
          <p:nvPr/>
        </p:nvPicPr>
        <p:blipFill rotWithShape="1">
          <a:blip r:embed="rId3">
            <a:extLst>
              <a:ext uri="{28A0092B-C50C-407E-A947-70E740481C1C}">
                <a14:useLocalDpi xmlns:a14="http://schemas.microsoft.com/office/drawing/2010/main" val="0"/>
              </a:ext>
            </a:extLst>
          </a:blip>
          <a:srcRect r="15187"/>
          <a:stretch/>
        </p:blipFill>
        <p:spPr>
          <a:xfrm>
            <a:off x="0" y="2081"/>
            <a:ext cx="3972523" cy="610935"/>
          </a:xfrm>
          <a:prstGeom prst="rect">
            <a:avLst/>
          </a:prstGeom>
        </p:spPr>
      </p:pic>
      <p:sp>
        <p:nvSpPr>
          <p:cNvPr id="4" name="TextBox 3">
            <a:extLst>
              <a:ext uri="{FF2B5EF4-FFF2-40B4-BE49-F238E27FC236}">
                <a16:creationId xmlns:a16="http://schemas.microsoft.com/office/drawing/2014/main" id="{4194BECB-9BB8-A041-8347-573FAF539C28}"/>
              </a:ext>
            </a:extLst>
          </p:cNvPr>
          <p:cNvSpPr txBox="1"/>
          <p:nvPr/>
        </p:nvSpPr>
        <p:spPr>
          <a:xfrm>
            <a:off x="9783097" y="-5803"/>
            <a:ext cx="2408903" cy="369332"/>
          </a:xfrm>
          <a:prstGeom prst="rect">
            <a:avLst/>
          </a:prstGeom>
          <a:noFill/>
        </p:spPr>
        <p:txBody>
          <a:bodyPr wrap="square" rtlCol="0">
            <a:spAutoFit/>
          </a:bodyPr>
          <a:lstStyle/>
          <a:p>
            <a:pPr algn="ctr"/>
            <a:r>
              <a:rPr lang="en-US" dirty="0">
                <a:solidFill>
                  <a:srgbClr val="1C8921"/>
                </a:solidFill>
                <a:hlinkClick r:id="rId4">
                  <a:extLst>
                    <a:ext uri="{A12FA001-AC4F-418D-AE19-62706E023703}">
                      <ahyp:hlinkClr xmlns:ahyp="http://schemas.microsoft.com/office/drawing/2018/hyperlinkcolor" val="tx"/>
                    </a:ext>
                  </a:extLst>
                </a:hlinkClick>
              </a:rPr>
              <a:t>sftool.gov/home/about</a:t>
            </a:r>
            <a:endParaRPr lang="en-US" dirty="0">
              <a:solidFill>
                <a:srgbClr val="1C8921"/>
              </a:solidFill>
              <a:latin typeface="Segoe UI Semilight" panose="020B0402040204020203" pitchFamily="34" charset="0"/>
            </a:endParaRPr>
          </a:p>
        </p:txBody>
      </p:sp>
      <p:pic>
        <p:nvPicPr>
          <p:cNvPr id="10" name="Picture 9">
            <a:extLst>
              <a:ext uri="{FF2B5EF4-FFF2-40B4-BE49-F238E27FC236}">
                <a16:creationId xmlns:a16="http://schemas.microsoft.com/office/drawing/2014/main" id="{1C681986-71A5-1E4F-AD22-EB9185039415}"/>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301245" y="2542290"/>
            <a:ext cx="2699872" cy="442729"/>
          </a:xfrm>
          <a:prstGeom prst="rect">
            <a:avLst/>
          </a:prstGeom>
        </p:spPr>
      </p:pic>
      <p:pic>
        <p:nvPicPr>
          <p:cNvPr id="12" name="Picture 11">
            <a:extLst>
              <a:ext uri="{FF2B5EF4-FFF2-40B4-BE49-F238E27FC236}">
                <a16:creationId xmlns:a16="http://schemas.microsoft.com/office/drawing/2014/main" id="{6852490E-78D8-CB43-BA62-50DE15E8B22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578163" y="2542949"/>
            <a:ext cx="2699872" cy="438554"/>
          </a:xfrm>
          <a:prstGeom prst="rect">
            <a:avLst/>
          </a:prstGeom>
        </p:spPr>
      </p:pic>
      <p:pic>
        <p:nvPicPr>
          <p:cNvPr id="14" name="Picture 13">
            <a:extLst>
              <a:ext uri="{FF2B5EF4-FFF2-40B4-BE49-F238E27FC236}">
                <a16:creationId xmlns:a16="http://schemas.microsoft.com/office/drawing/2014/main" id="{D4AC0BA1-BBC0-284A-9274-24D5AB9D583A}"/>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578163" y="2992418"/>
            <a:ext cx="2699872" cy="438554"/>
          </a:xfrm>
          <a:prstGeom prst="rect">
            <a:avLst/>
          </a:prstGeom>
        </p:spPr>
      </p:pic>
      <p:cxnSp>
        <p:nvCxnSpPr>
          <p:cNvPr id="37" name="Straight Connector 36">
            <a:extLst>
              <a:ext uri="{FF2B5EF4-FFF2-40B4-BE49-F238E27FC236}">
                <a16:creationId xmlns:a16="http://schemas.microsoft.com/office/drawing/2014/main" id="{3F2FC0DC-8760-2E43-BF7E-59CB54351A3A}"/>
              </a:ext>
            </a:extLst>
          </p:cNvPr>
          <p:cNvCxnSpPr>
            <a:cxnSpLocks/>
            <a:stCxn id="8" idx="3"/>
            <a:endCxn id="25" idx="0"/>
          </p:cNvCxnSpPr>
          <p:nvPr/>
        </p:nvCxnSpPr>
        <p:spPr>
          <a:xfrm>
            <a:off x="9001117" y="3211695"/>
            <a:ext cx="1539691" cy="1041690"/>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732D2E66-A050-3F4E-8657-3A6477F3989E}"/>
              </a:ext>
            </a:extLst>
          </p:cNvPr>
          <p:cNvGrpSpPr/>
          <p:nvPr/>
        </p:nvGrpSpPr>
        <p:grpSpPr>
          <a:xfrm>
            <a:off x="59281" y="665571"/>
            <a:ext cx="2223813" cy="2745864"/>
            <a:chOff x="158612" y="791410"/>
            <a:chExt cx="2223813" cy="2745864"/>
          </a:xfrm>
          <a:effectLst>
            <a:outerShdw blurRad="152400" dist="63500" dir="2700000" algn="tl" rotWithShape="0">
              <a:prstClr val="black">
                <a:alpha val="40000"/>
              </a:prstClr>
            </a:outerShdw>
          </a:effectLst>
        </p:grpSpPr>
        <p:pic>
          <p:nvPicPr>
            <p:cNvPr id="15" name="Picture 14" descr="Map&#10;&#10;Description automatically generated">
              <a:extLst>
                <a:ext uri="{FF2B5EF4-FFF2-40B4-BE49-F238E27FC236}">
                  <a16:creationId xmlns:a16="http://schemas.microsoft.com/office/drawing/2014/main" id="{A3B828F8-8BAB-CD42-97B3-3593C90B85D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64551" y="1115773"/>
              <a:ext cx="2217874" cy="2421501"/>
            </a:xfrm>
            <a:prstGeom prst="rect">
              <a:avLst/>
            </a:prstGeom>
            <a:ln>
              <a:solidFill>
                <a:srgbClr val="6C6C6C"/>
              </a:solidFill>
            </a:ln>
            <a:effectLst/>
          </p:spPr>
        </p:pic>
        <p:sp>
          <p:nvSpPr>
            <p:cNvPr id="36" name="TextBox 35">
              <a:extLst>
                <a:ext uri="{FF2B5EF4-FFF2-40B4-BE49-F238E27FC236}">
                  <a16:creationId xmlns:a16="http://schemas.microsoft.com/office/drawing/2014/main" id="{DD2A5030-94D5-7F4D-B3E2-E43D68A6C5CB}"/>
                </a:ext>
              </a:extLst>
            </p:cNvPr>
            <p:cNvSpPr txBox="1"/>
            <p:nvPr/>
          </p:nvSpPr>
          <p:spPr>
            <a:xfrm>
              <a:off x="158612" y="791410"/>
              <a:ext cx="2217920" cy="285323"/>
            </a:xfrm>
            <a:prstGeom prst="rect">
              <a:avLst/>
            </a:prstGeom>
            <a:solidFill>
              <a:srgbClr val="B3EFFF"/>
            </a:solidFill>
            <a:ln>
              <a:solidFill>
                <a:srgbClr val="6C6C6C"/>
              </a:solidFill>
            </a:ln>
            <a:effectLst/>
          </p:spPr>
          <p:txBody>
            <a:bodyPr wrap="square" rtlCol="0">
              <a:spAutoFit/>
            </a:bodyPr>
            <a:lstStyle/>
            <a:p>
              <a:pPr algn="ctr"/>
              <a:r>
                <a:rPr lang="en-US" sz="1200" dirty="0"/>
                <a:t>Cost Effective Upgrades Tool</a:t>
              </a:r>
            </a:p>
          </p:txBody>
        </p:sp>
      </p:grpSp>
      <p:pic>
        <p:nvPicPr>
          <p:cNvPr id="8" name="Picture 7">
            <a:extLst>
              <a:ext uri="{FF2B5EF4-FFF2-40B4-BE49-F238E27FC236}">
                <a16:creationId xmlns:a16="http://schemas.microsoft.com/office/drawing/2014/main" id="{4F93B04A-4B91-4149-A239-528A1009F2FE}"/>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6301245" y="2992418"/>
            <a:ext cx="2699872" cy="438554"/>
          </a:xfrm>
          <a:prstGeom prst="rect">
            <a:avLst/>
          </a:prstGeom>
        </p:spPr>
      </p:pic>
      <p:grpSp>
        <p:nvGrpSpPr>
          <p:cNvPr id="57" name="Group 56">
            <a:extLst>
              <a:ext uri="{FF2B5EF4-FFF2-40B4-BE49-F238E27FC236}">
                <a16:creationId xmlns:a16="http://schemas.microsoft.com/office/drawing/2014/main" id="{A71D382C-F94A-694B-AD2B-BEAC934AD66D}"/>
              </a:ext>
            </a:extLst>
          </p:cNvPr>
          <p:cNvGrpSpPr/>
          <p:nvPr/>
        </p:nvGrpSpPr>
        <p:grpSpPr>
          <a:xfrm>
            <a:off x="62219" y="4257148"/>
            <a:ext cx="3819054" cy="2539705"/>
            <a:chOff x="62219" y="4257148"/>
            <a:chExt cx="3819054" cy="2539705"/>
          </a:xfrm>
          <a:effectLst>
            <a:outerShdw blurRad="152400" dist="50800" dir="18900000" algn="bl" rotWithShape="0">
              <a:prstClr val="black">
                <a:alpha val="40000"/>
              </a:prstClr>
            </a:outerShdw>
          </a:effectLst>
        </p:grpSpPr>
        <p:pic>
          <p:nvPicPr>
            <p:cNvPr id="30" name="Picture 29" descr="A screenshot of a cell phone&#10;&#10;Description automatically generated">
              <a:extLst>
                <a:ext uri="{FF2B5EF4-FFF2-40B4-BE49-F238E27FC236}">
                  <a16:creationId xmlns:a16="http://schemas.microsoft.com/office/drawing/2014/main" id="{E7786B99-9D91-0044-B2A0-F3ACD9D31AFD}"/>
                </a:ext>
              </a:extLst>
            </p:cNvPr>
            <p:cNvPicPr>
              <a:picLocks noChangeAspect="1"/>
            </p:cNvPicPr>
            <p:nvPr/>
          </p:nvPicPr>
          <p:blipFill rotWithShape="1">
            <a:blip r:embed="rId10">
              <a:extLst>
                <a:ext uri="{28A0092B-C50C-407E-A947-70E740481C1C}">
                  <a14:useLocalDpi xmlns:a14="http://schemas.microsoft.com/office/drawing/2010/main"/>
                </a:ext>
              </a:extLst>
            </a:blip>
            <a:srcRect b="-1"/>
            <a:stretch/>
          </p:blipFill>
          <p:spPr>
            <a:xfrm>
              <a:off x="70077" y="4593158"/>
              <a:ext cx="3811196" cy="2203695"/>
            </a:xfrm>
            <a:prstGeom prst="rect">
              <a:avLst/>
            </a:prstGeom>
            <a:ln>
              <a:solidFill>
                <a:srgbClr val="6C6C6C"/>
              </a:solidFill>
            </a:ln>
            <a:effectLst/>
          </p:spPr>
        </p:pic>
        <p:sp>
          <p:nvSpPr>
            <p:cNvPr id="38" name="TextBox 37">
              <a:extLst>
                <a:ext uri="{FF2B5EF4-FFF2-40B4-BE49-F238E27FC236}">
                  <a16:creationId xmlns:a16="http://schemas.microsoft.com/office/drawing/2014/main" id="{D470A8CC-BD91-6145-BCD1-04847EC07C40}"/>
                </a:ext>
              </a:extLst>
            </p:cNvPr>
            <p:cNvSpPr txBox="1"/>
            <p:nvPr/>
          </p:nvSpPr>
          <p:spPr>
            <a:xfrm>
              <a:off x="62219" y="4257148"/>
              <a:ext cx="3819054" cy="276999"/>
            </a:xfrm>
            <a:prstGeom prst="rect">
              <a:avLst/>
            </a:prstGeom>
            <a:solidFill>
              <a:srgbClr val="B3EFFF"/>
            </a:solidFill>
            <a:ln>
              <a:solidFill>
                <a:srgbClr val="6C6C6C"/>
              </a:solidFill>
            </a:ln>
            <a:effectLst/>
          </p:spPr>
          <p:txBody>
            <a:bodyPr wrap="square" rtlCol="0">
              <a:spAutoFit/>
            </a:bodyPr>
            <a:lstStyle/>
            <a:p>
              <a:pPr algn="ctr"/>
              <a:r>
                <a:rPr lang="en-US" sz="1200" dirty="0"/>
                <a:t>Health &amp; Wellness Guidance Crosswalk</a:t>
              </a:r>
            </a:p>
          </p:txBody>
        </p:sp>
      </p:grpSp>
      <p:grpSp>
        <p:nvGrpSpPr>
          <p:cNvPr id="9" name="Group 8">
            <a:extLst>
              <a:ext uri="{FF2B5EF4-FFF2-40B4-BE49-F238E27FC236}">
                <a16:creationId xmlns:a16="http://schemas.microsoft.com/office/drawing/2014/main" id="{59321E37-C538-264B-90AD-294D8452C00D}"/>
              </a:ext>
            </a:extLst>
          </p:cNvPr>
          <p:cNvGrpSpPr/>
          <p:nvPr/>
        </p:nvGrpSpPr>
        <p:grpSpPr>
          <a:xfrm>
            <a:off x="2408303" y="672027"/>
            <a:ext cx="1471508" cy="1491397"/>
            <a:chOff x="1954965" y="1072779"/>
            <a:chExt cx="1471508" cy="1491397"/>
          </a:xfrm>
          <a:effectLst>
            <a:outerShdw blurRad="152400" dist="50800" dir="3000000" algn="tl" rotWithShape="0">
              <a:prstClr val="black">
                <a:alpha val="40000"/>
              </a:prstClr>
            </a:outerShdw>
          </a:effectLst>
        </p:grpSpPr>
        <p:pic>
          <p:nvPicPr>
            <p:cNvPr id="11" name="Picture 10" descr="A hand holding an object in his hand&#10;&#10;Description automatically generated">
              <a:extLst>
                <a:ext uri="{FF2B5EF4-FFF2-40B4-BE49-F238E27FC236}">
                  <a16:creationId xmlns:a16="http://schemas.microsoft.com/office/drawing/2014/main" id="{3B317CE8-8496-564A-8565-A2F3D109ADF6}"/>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1963433" y="1403825"/>
              <a:ext cx="1463040" cy="1160351"/>
            </a:xfrm>
            <a:prstGeom prst="rect">
              <a:avLst/>
            </a:prstGeom>
            <a:ln>
              <a:solidFill>
                <a:srgbClr val="6C6C6C"/>
              </a:solidFill>
            </a:ln>
          </p:spPr>
        </p:pic>
        <p:sp>
          <p:nvSpPr>
            <p:cNvPr id="39" name="TextBox 38">
              <a:extLst>
                <a:ext uri="{FF2B5EF4-FFF2-40B4-BE49-F238E27FC236}">
                  <a16:creationId xmlns:a16="http://schemas.microsoft.com/office/drawing/2014/main" id="{D95567B0-D43E-524B-B93D-C58CB1CB07F2}"/>
                </a:ext>
              </a:extLst>
            </p:cNvPr>
            <p:cNvSpPr txBox="1"/>
            <p:nvPr/>
          </p:nvSpPr>
          <p:spPr>
            <a:xfrm>
              <a:off x="1954965" y="1072779"/>
              <a:ext cx="1471507" cy="276999"/>
            </a:xfrm>
            <a:prstGeom prst="rect">
              <a:avLst/>
            </a:prstGeom>
            <a:solidFill>
              <a:srgbClr val="B3EFFF"/>
            </a:solidFill>
            <a:ln>
              <a:solidFill>
                <a:srgbClr val="6C6C6C"/>
              </a:solidFill>
            </a:ln>
            <a:effectLst/>
          </p:spPr>
          <p:txBody>
            <a:bodyPr wrap="square" rtlCol="0">
              <a:spAutoFit/>
            </a:bodyPr>
            <a:lstStyle/>
            <a:p>
              <a:pPr algn="ctr"/>
              <a:r>
                <a:rPr lang="en-US" sz="1200" dirty="0"/>
                <a:t>Submetering Wizard</a:t>
              </a:r>
            </a:p>
          </p:txBody>
        </p:sp>
      </p:grpSp>
      <p:grpSp>
        <p:nvGrpSpPr>
          <p:cNvPr id="4096" name="Group 4095">
            <a:extLst>
              <a:ext uri="{FF2B5EF4-FFF2-40B4-BE49-F238E27FC236}">
                <a16:creationId xmlns:a16="http://schemas.microsoft.com/office/drawing/2014/main" id="{EAA735E1-8699-CE4E-91C2-DB1CF2EE82F7}"/>
              </a:ext>
            </a:extLst>
          </p:cNvPr>
          <p:cNvGrpSpPr/>
          <p:nvPr/>
        </p:nvGrpSpPr>
        <p:grpSpPr>
          <a:xfrm>
            <a:off x="8962343" y="4253385"/>
            <a:ext cx="3156929" cy="2551251"/>
            <a:chOff x="8867867" y="4204309"/>
            <a:chExt cx="3156929" cy="2551251"/>
          </a:xfrm>
          <a:effectLst>
            <a:outerShdw blurRad="152400" dist="38100" dir="13500000" algn="br" rotWithShape="0">
              <a:prstClr val="black">
                <a:alpha val="40000"/>
              </a:prstClr>
            </a:outerShdw>
          </a:effectLst>
        </p:grpSpPr>
        <p:pic>
          <p:nvPicPr>
            <p:cNvPr id="1042" name="Picture 18">
              <a:extLst>
                <a:ext uri="{FF2B5EF4-FFF2-40B4-BE49-F238E27FC236}">
                  <a16:creationId xmlns:a16="http://schemas.microsoft.com/office/drawing/2014/main" id="{122552AB-4BE7-154F-BFD4-0F3FDCB71D0C}"/>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879260" y="4537355"/>
              <a:ext cx="3145536" cy="2218205"/>
            </a:xfrm>
            <a:prstGeom prst="rect">
              <a:avLst/>
            </a:prstGeom>
            <a:noFill/>
            <a:ln>
              <a:solidFill>
                <a:srgbClr val="6C6C6C"/>
              </a:solidFill>
            </a:ln>
            <a:effectLst/>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2D87324-4D82-8942-A908-0D0270C03F79}"/>
                </a:ext>
              </a:extLst>
            </p:cNvPr>
            <p:cNvSpPr txBox="1"/>
            <p:nvPr/>
          </p:nvSpPr>
          <p:spPr>
            <a:xfrm>
              <a:off x="8867867" y="4204309"/>
              <a:ext cx="3156929" cy="276999"/>
            </a:xfrm>
            <a:prstGeom prst="rect">
              <a:avLst/>
            </a:prstGeom>
            <a:solidFill>
              <a:srgbClr val="B3EFFF"/>
            </a:solidFill>
            <a:ln>
              <a:solidFill>
                <a:srgbClr val="6C6C6C"/>
              </a:solidFill>
            </a:ln>
            <a:effectLst/>
          </p:spPr>
          <p:txBody>
            <a:bodyPr wrap="square" rtlCol="0">
              <a:spAutoFit/>
            </a:bodyPr>
            <a:lstStyle/>
            <a:p>
              <a:pPr algn="ctr"/>
              <a:r>
                <a:rPr lang="en-US" sz="1200" dirty="0"/>
                <a:t>FEDSAT Training</a:t>
              </a:r>
            </a:p>
          </p:txBody>
        </p:sp>
      </p:grpSp>
      <p:sp>
        <p:nvSpPr>
          <p:cNvPr id="27" name="TextBox 26">
            <a:extLst>
              <a:ext uri="{FF2B5EF4-FFF2-40B4-BE49-F238E27FC236}">
                <a16:creationId xmlns:a16="http://schemas.microsoft.com/office/drawing/2014/main" id="{4B494A8E-CD88-FC40-AE69-AE80A4DC5F5B}"/>
              </a:ext>
            </a:extLst>
          </p:cNvPr>
          <p:cNvSpPr txBox="1"/>
          <p:nvPr/>
        </p:nvSpPr>
        <p:spPr>
          <a:xfrm>
            <a:off x="4746064" y="61147"/>
            <a:ext cx="2699872" cy="400110"/>
          </a:xfrm>
          <a:prstGeom prst="rect">
            <a:avLst/>
          </a:prstGeom>
          <a:solidFill>
            <a:srgbClr val="6C6C6C"/>
          </a:solidFill>
          <a:ln>
            <a:solidFill>
              <a:srgbClr val="6C6C6C"/>
            </a:solidFill>
          </a:ln>
          <a:effectLst>
            <a:outerShdw blurRad="63500" sx="102000" sy="102000" algn="ctr" rotWithShape="0">
              <a:prstClr val="black">
                <a:alpha val="40000"/>
              </a:prstClr>
            </a:outerShdw>
          </a:effectLst>
        </p:spPr>
        <p:txBody>
          <a:bodyPr wrap="square" rtlCol="0">
            <a:spAutoFit/>
          </a:bodyPr>
          <a:lstStyle/>
          <a:p>
            <a:pPr algn="ctr"/>
            <a:r>
              <a:rPr lang="en-US" sz="2000" dirty="0">
                <a:solidFill>
                  <a:schemeClr val="bg1"/>
                </a:solidFill>
              </a:rPr>
              <a:t>Helpful Tools</a:t>
            </a:r>
          </a:p>
        </p:txBody>
      </p:sp>
      <p:cxnSp>
        <p:nvCxnSpPr>
          <p:cNvPr id="28" name="Straight Connector 27">
            <a:extLst>
              <a:ext uri="{FF2B5EF4-FFF2-40B4-BE49-F238E27FC236}">
                <a16:creationId xmlns:a16="http://schemas.microsoft.com/office/drawing/2014/main" id="{A08BC336-8735-134C-A808-DA700C8CF001}"/>
              </a:ext>
            </a:extLst>
          </p:cNvPr>
          <p:cNvCxnSpPr>
            <a:cxnSpLocks/>
            <a:stCxn id="15" idx="3"/>
            <a:endCxn id="12" idx="1"/>
          </p:cNvCxnSpPr>
          <p:nvPr/>
        </p:nvCxnSpPr>
        <p:spPr>
          <a:xfrm>
            <a:off x="2283094" y="2200685"/>
            <a:ext cx="1295069" cy="561541"/>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pic>
        <p:nvPicPr>
          <p:cNvPr id="44" name="Picture 43" descr="A picture containing green&#10;&#10;Description automatically generated">
            <a:extLst>
              <a:ext uri="{FF2B5EF4-FFF2-40B4-BE49-F238E27FC236}">
                <a16:creationId xmlns:a16="http://schemas.microsoft.com/office/drawing/2014/main" id="{B5387264-DE91-264B-AB15-1EA5D8DE000B}"/>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7909604" y="1193713"/>
            <a:ext cx="2702726" cy="599597"/>
          </a:xfrm>
          <a:prstGeom prst="rect">
            <a:avLst/>
          </a:prstGeom>
          <a:ln>
            <a:solidFill>
              <a:srgbClr val="6C6C6C"/>
            </a:solidFill>
          </a:ln>
          <a:effectLst>
            <a:outerShdw blurRad="152400" dist="76200" dir="8100000" algn="tr" rotWithShape="0">
              <a:prstClr val="black">
                <a:alpha val="40000"/>
              </a:prstClr>
            </a:outerShdw>
          </a:effectLst>
        </p:spPr>
      </p:pic>
      <p:sp>
        <p:nvSpPr>
          <p:cNvPr id="32" name="TextBox 31">
            <a:extLst>
              <a:ext uri="{FF2B5EF4-FFF2-40B4-BE49-F238E27FC236}">
                <a16:creationId xmlns:a16="http://schemas.microsoft.com/office/drawing/2014/main" id="{05F87380-BAF9-1A45-88FA-324D72F4CF1E}"/>
              </a:ext>
            </a:extLst>
          </p:cNvPr>
          <p:cNvSpPr txBox="1"/>
          <p:nvPr/>
        </p:nvSpPr>
        <p:spPr>
          <a:xfrm>
            <a:off x="7897238" y="674548"/>
            <a:ext cx="2715091" cy="461665"/>
          </a:xfrm>
          <a:prstGeom prst="rect">
            <a:avLst/>
          </a:prstGeom>
          <a:solidFill>
            <a:srgbClr val="B3EFFF"/>
          </a:solidFill>
          <a:ln>
            <a:solidFill>
              <a:srgbClr val="6C6C6C"/>
            </a:solidFill>
          </a:ln>
          <a:effectLst>
            <a:outerShdw blurRad="190500" dist="38100" dir="9000000" algn="ctr">
              <a:srgbClr val="000000">
                <a:alpha val="40000"/>
              </a:srgbClr>
            </a:outerShdw>
          </a:effectLst>
        </p:spPr>
        <p:txBody>
          <a:bodyPr wrap="square" rtlCol="0">
            <a:spAutoFit/>
          </a:bodyPr>
          <a:lstStyle/>
          <a:p>
            <a:pPr algn="ctr"/>
            <a:r>
              <a:rPr lang="en-US" sz="1200" dirty="0"/>
              <a:t>Sustainable acquisition across the procurement lifecycle</a:t>
            </a:r>
          </a:p>
        </p:txBody>
      </p:sp>
      <p:pic>
        <p:nvPicPr>
          <p:cNvPr id="1026" name="Picture 2">
            <a:extLst>
              <a:ext uri="{FF2B5EF4-FFF2-40B4-BE49-F238E27FC236}">
                <a16:creationId xmlns:a16="http://schemas.microsoft.com/office/drawing/2014/main" id="{10ADB371-5004-A040-AF49-BC847D45CAFA}"/>
              </a:ext>
            </a:extLst>
          </p:cNvPr>
          <p:cNvPicPr>
            <a:picLocks noChangeAspect="1" noChangeArrowheads="1"/>
          </p:cNvPicPr>
          <p:nvPr/>
        </p:nvPicPr>
        <p:blipFill rotWithShape="1">
          <a:blip r:embed="rId14">
            <a:extLst>
              <a:ext uri="{28A0092B-C50C-407E-A947-70E740481C1C}">
                <a14:useLocalDpi xmlns:a14="http://schemas.microsoft.com/office/drawing/2010/main"/>
              </a:ext>
            </a:extLst>
          </a:blip>
          <a:srcRect l="6108" r="6097"/>
          <a:stretch/>
        </p:blipFill>
        <p:spPr bwMode="auto">
          <a:xfrm>
            <a:off x="3972523" y="4253385"/>
            <a:ext cx="2769038" cy="2543469"/>
          </a:xfrm>
          <a:prstGeom prst="rect">
            <a:avLst/>
          </a:prstGeom>
          <a:noFill/>
          <a:ln>
            <a:solidFill>
              <a:srgbClr val="6C6C6C"/>
            </a:solidFill>
          </a:ln>
          <a:effectLst>
            <a:outerShdw blurRad="152400" dist="508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2384D59-4E04-3F42-A2B0-167080D6551F}"/>
              </a:ext>
            </a:extLst>
          </p:cNvPr>
          <p:cNvGrpSpPr/>
          <p:nvPr/>
        </p:nvGrpSpPr>
        <p:grpSpPr>
          <a:xfrm>
            <a:off x="10713430" y="581222"/>
            <a:ext cx="1413350" cy="1667291"/>
            <a:chOff x="10637438" y="732590"/>
            <a:chExt cx="1413350" cy="1667291"/>
          </a:xfrm>
          <a:effectLst>
            <a:outerShdw blurRad="152400" dist="76200" dir="8100000" algn="tr" rotWithShape="0">
              <a:prstClr val="black">
                <a:alpha val="40000"/>
              </a:prstClr>
            </a:outerShdw>
          </a:effectLst>
        </p:grpSpPr>
        <p:grpSp>
          <p:nvGrpSpPr>
            <p:cNvPr id="46" name="Group 45">
              <a:extLst>
                <a:ext uri="{FF2B5EF4-FFF2-40B4-BE49-F238E27FC236}">
                  <a16:creationId xmlns:a16="http://schemas.microsoft.com/office/drawing/2014/main" id="{53192D1A-649A-D748-8CD5-99BD983B78A4}"/>
                </a:ext>
              </a:extLst>
            </p:cNvPr>
            <p:cNvGrpSpPr/>
            <p:nvPr/>
          </p:nvGrpSpPr>
          <p:grpSpPr>
            <a:xfrm rot="5400000">
              <a:off x="11069193" y="763888"/>
              <a:ext cx="549841" cy="1413343"/>
              <a:chOff x="2813074" y="1172616"/>
              <a:chExt cx="1756916" cy="702766"/>
            </a:xfrm>
          </p:grpSpPr>
          <p:sp>
            <p:nvSpPr>
              <p:cNvPr id="47" name="Arrow: Chevron 9">
                <a:extLst>
                  <a:ext uri="{FF2B5EF4-FFF2-40B4-BE49-F238E27FC236}">
                    <a16:creationId xmlns:a16="http://schemas.microsoft.com/office/drawing/2014/main" id="{FF3F7A0B-0F6A-2849-A4B4-46F92ED076C0}"/>
                  </a:ext>
                </a:extLst>
              </p:cNvPr>
              <p:cNvSpPr/>
              <p:nvPr/>
            </p:nvSpPr>
            <p:spPr>
              <a:xfrm>
                <a:off x="2813074" y="1172616"/>
                <a:ext cx="1756916" cy="702766"/>
              </a:xfrm>
              <a:prstGeom prst="chevron">
                <a:avLst>
                  <a:gd name="adj" fmla="val 34692"/>
                </a:avLst>
              </a:prstGeom>
              <a:solidFill>
                <a:srgbClr val="517DA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2" name="Arrow: Chevron 4">
                <a:extLst>
                  <a:ext uri="{FF2B5EF4-FFF2-40B4-BE49-F238E27FC236}">
                    <a16:creationId xmlns:a16="http://schemas.microsoft.com/office/drawing/2014/main" id="{D9CDA819-E295-6D41-9175-DC0EE6648376}"/>
                  </a:ext>
                </a:extLst>
              </p:cNvPr>
              <p:cNvSpPr txBox="1"/>
              <p:nvPr/>
            </p:nvSpPr>
            <p:spPr>
              <a:xfrm>
                <a:off x="3267515" y="1172616"/>
                <a:ext cx="1054151" cy="702766"/>
              </a:xfrm>
              <a:prstGeom prst="rect">
                <a:avLst/>
              </a:prstGeom>
            </p:spPr>
            <p:style>
              <a:lnRef idx="0">
                <a:scrgbClr r="0" g="0" b="0"/>
              </a:lnRef>
              <a:fillRef idx="0">
                <a:scrgbClr r="0" g="0" b="0"/>
              </a:fillRef>
              <a:effectRef idx="0">
                <a:scrgbClr r="0" g="0" b="0"/>
              </a:effectRef>
              <a:fontRef idx="minor">
                <a:schemeClr val="lt1"/>
              </a:fontRef>
            </p:style>
            <p:txBody>
              <a:bodyPr spcFirstLastPara="0" vert="vert270" wrap="square" lIns="120015" tIns="80010" rIns="40005" bIns="80010" numCol="1" spcCol="1270" anchor="ctr" anchorCtr="0">
                <a:noAutofit/>
              </a:bodyPr>
              <a:lstStyle/>
              <a:p>
                <a:pPr algn="ctr" defTabSz="1333500">
                  <a:lnSpc>
                    <a:spcPct val="90000"/>
                  </a:lnSpc>
                  <a:spcBef>
                    <a:spcPct val="0"/>
                  </a:spcBef>
                </a:pPr>
                <a:r>
                  <a:rPr lang="en-US" sz="900" b="1" dirty="0">
                    <a:latin typeface="Avenir LT Std 35 Light" panose="020B0402020203020204" pitchFamily="34" charset="0"/>
                  </a:rPr>
                  <a:t>Contract Award</a:t>
                </a:r>
              </a:p>
            </p:txBody>
          </p:sp>
        </p:grpSp>
        <p:grpSp>
          <p:nvGrpSpPr>
            <p:cNvPr id="56" name="Group 55">
              <a:extLst>
                <a:ext uri="{FF2B5EF4-FFF2-40B4-BE49-F238E27FC236}">
                  <a16:creationId xmlns:a16="http://schemas.microsoft.com/office/drawing/2014/main" id="{A4647F35-C628-5147-9623-6D454E8FA12B}"/>
                </a:ext>
              </a:extLst>
            </p:cNvPr>
            <p:cNvGrpSpPr/>
            <p:nvPr/>
          </p:nvGrpSpPr>
          <p:grpSpPr>
            <a:xfrm rot="5400000">
              <a:off x="11031238" y="1135179"/>
              <a:ext cx="625747" cy="1413342"/>
              <a:chOff x="2813074" y="1172616"/>
              <a:chExt cx="1756916" cy="702766"/>
            </a:xfrm>
          </p:grpSpPr>
          <p:sp>
            <p:nvSpPr>
              <p:cNvPr id="58" name="Arrow: Chevron 15">
                <a:extLst>
                  <a:ext uri="{FF2B5EF4-FFF2-40B4-BE49-F238E27FC236}">
                    <a16:creationId xmlns:a16="http://schemas.microsoft.com/office/drawing/2014/main" id="{A3262A79-2052-B74A-BC66-9AD272D34FE6}"/>
                  </a:ext>
                </a:extLst>
              </p:cNvPr>
              <p:cNvSpPr/>
              <p:nvPr/>
            </p:nvSpPr>
            <p:spPr>
              <a:xfrm>
                <a:off x="2813074" y="1172616"/>
                <a:ext cx="1756916" cy="702766"/>
              </a:xfrm>
              <a:prstGeom prst="chevron">
                <a:avLst>
                  <a:gd name="adj" fmla="val 34609"/>
                </a:avLst>
              </a:prstGeom>
              <a:solidFill>
                <a:srgbClr val="2C9021"/>
              </a:solidFill>
              <a:ln w="12700" cap="flat" cmpd="sng" algn="ctr">
                <a:solidFill>
                  <a:srgbClr val="FFFFFF">
                    <a:hueOff val="0"/>
                    <a:satOff val="0"/>
                    <a:lumOff val="0"/>
                    <a:alphaOff val="0"/>
                  </a:srgbClr>
                </a:solidFill>
                <a:prstDash val="solid"/>
                <a:miter lim="800000"/>
              </a:ln>
              <a:effectLst/>
            </p:spPr>
          </p:sp>
          <p:sp>
            <p:nvSpPr>
              <p:cNvPr id="59" name="Arrow: Chevron 4">
                <a:extLst>
                  <a:ext uri="{FF2B5EF4-FFF2-40B4-BE49-F238E27FC236}">
                    <a16:creationId xmlns:a16="http://schemas.microsoft.com/office/drawing/2014/main" id="{0EE039F8-C75C-F740-B6D5-FD8AA93ADB53}"/>
                  </a:ext>
                </a:extLst>
              </p:cNvPr>
              <p:cNvSpPr txBox="1"/>
              <p:nvPr/>
            </p:nvSpPr>
            <p:spPr>
              <a:xfrm>
                <a:off x="3189650" y="1172616"/>
                <a:ext cx="1054146" cy="702766"/>
              </a:xfrm>
              <a:prstGeom prst="rect">
                <a:avLst/>
              </a:prstGeom>
              <a:noFill/>
              <a:ln>
                <a:noFill/>
              </a:ln>
              <a:effectLst/>
            </p:spPr>
            <p:txBody>
              <a:bodyPr spcFirstLastPara="0" vert="vert270" wrap="square" lIns="120015" tIns="80010" rIns="40005" bIns="80010" numCol="1" spcCol="1270" anchor="ctr" anchorCtr="0">
                <a:noAutofit/>
              </a:bodyPr>
              <a:lstStyle/>
              <a:p>
                <a:pPr marL="0" marR="0" lvl="0" indent="0" algn="ctr" defTabSz="1333500" eaLnBrk="1" fontAlgn="auto" latinLnBrk="0" hangingPunct="1">
                  <a:lnSpc>
                    <a:spcPct val="90000"/>
                  </a:lnSpc>
                  <a:spcBef>
                    <a:spcPct val="0"/>
                  </a:spcBef>
                  <a:spcAft>
                    <a:spcPct val="3500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Avenir LT Std 35 Light" panose="020B0402020203020204" pitchFamily="34" charset="0"/>
                    <a:ea typeface="+mn-ea"/>
                    <a:cs typeface="+mn-cs"/>
                  </a:rPr>
                  <a:t>Contract Administration</a:t>
                </a:r>
              </a:p>
            </p:txBody>
          </p:sp>
        </p:grpSp>
        <p:grpSp>
          <p:nvGrpSpPr>
            <p:cNvPr id="60" name="Group 59">
              <a:extLst>
                <a:ext uri="{FF2B5EF4-FFF2-40B4-BE49-F238E27FC236}">
                  <a16:creationId xmlns:a16="http://schemas.microsoft.com/office/drawing/2014/main" id="{B7D632FB-C2DC-D842-995C-50CBC8388603}"/>
                </a:ext>
              </a:extLst>
            </p:cNvPr>
            <p:cNvGrpSpPr/>
            <p:nvPr/>
          </p:nvGrpSpPr>
          <p:grpSpPr>
            <a:xfrm rot="5400000">
              <a:off x="11113193" y="1462292"/>
              <a:ext cx="461834" cy="1413343"/>
              <a:chOff x="2813074" y="1172616"/>
              <a:chExt cx="1756916" cy="702766"/>
            </a:xfrm>
          </p:grpSpPr>
          <p:sp>
            <p:nvSpPr>
              <p:cNvPr id="61" name="Arrow: Chevron 25">
                <a:extLst>
                  <a:ext uri="{FF2B5EF4-FFF2-40B4-BE49-F238E27FC236}">
                    <a16:creationId xmlns:a16="http://schemas.microsoft.com/office/drawing/2014/main" id="{0CC6900C-46B0-454F-BF22-42F055DA71B5}"/>
                  </a:ext>
                </a:extLst>
              </p:cNvPr>
              <p:cNvSpPr/>
              <p:nvPr/>
            </p:nvSpPr>
            <p:spPr>
              <a:xfrm>
                <a:off x="2813074" y="1172616"/>
                <a:ext cx="1756916" cy="702766"/>
              </a:xfrm>
              <a:prstGeom prst="chevron">
                <a:avLst>
                  <a:gd name="adj" fmla="val 34692"/>
                </a:avLst>
              </a:prstGeom>
              <a:solidFill>
                <a:srgbClr val="C32F4E"/>
              </a:solidFill>
              <a:ln w="12700" cap="flat" cmpd="sng" algn="ctr">
                <a:solidFill>
                  <a:srgbClr val="FFFFFF">
                    <a:hueOff val="0"/>
                    <a:satOff val="0"/>
                    <a:lumOff val="0"/>
                    <a:alphaOff val="0"/>
                  </a:srgbClr>
                </a:solidFill>
                <a:prstDash val="solid"/>
                <a:miter lim="800000"/>
              </a:ln>
              <a:effectLst/>
            </p:spPr>
          </p:sp>
          <p:sp>
            <p:nvSpPr>
              <p:cNvPr id="62" name="Arrow: Chevron 4">
                <a:extLst>
                  <a:ext uri="{FF2B5EF4-FFF2-40B4-BE49-F238E27FC236}">
                    <a16:creationId xmlns:a16="http://schemas.microsoft.com/office/drawing/2014/main" id="{7B6D0E6A-747F-B84A-9E20-97316E47535B}"/>
                  </a:ext>
                </a:extLst>
              </p:cNvPr>
              <p:cNvSpPr txBox="1"/>
              <p:nvPr/>
            </p:nvSpPr>
            <p:spPr>
              <a:xfrm>
                <a:off x="3194939" y="1172616"/>
                <a:ext cx="1054152" cy="702766"/>
              </a:xfrm>
              <a:prstGeom prst="rect">
                <a:avLst/>
              </a:prstGeom>
              <a:noFill/>
              <a:ln>
                <a:noFill/>
              </a:ln>
              <a:effectLst/>
            </p:spPr>
            <p:txBody>
              <a:bodyPr spcFirstLastPara="0" vert="vert270" wrap="square" lIns="120015" tIns="80010" rIns="40005" bIns="80010" numCol="1" spcCol="1270" anchor="ctr" anchorCtr="0">
                <a:noAutofit/>
              </a:bodyPr>
              <a:lstStyle/>
              <a:p>
                <a:pPr marL="0" marR="0" lvl="0" indent="0" algn="ctr" defTabSz="1333500" eaLnBrk="1" fontAlgn="auto" latinLnBrk="0" hangingPunct="1">
                  <a:lnSpc>
                    <a:spcPct val="90000"/>
                  </a:lnSpc>
                  <a:spcBef>
                    <a:spcPct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Avenir LT Std 35 Light" panose="020B0402020203020204" pitchFamily="34" charset="0"/>
                    <a:ea typeface="+mn-ea"/>
                    <a:cs typeface="+mn-cs"/>
                  </a:rPr>
                  <a:t>Contract Closeout</a:t>
                </a:r>
              </a:p>
            </p:txBody>
          </p:sp>
        </p:grpSp>
        <p:grpSp>
          <p:nvGrpSpPr>
            <p:cNvPr id="40" name="Group 39">
              <a:extLst>
                <a:ext uri="{FF2B5EF4-FFF2-40B4-BE49-F238E27FC236}">
                  <a16:creationId xmlns:a16="http://schemas.microsoft.com/office/drawing/2014/main" id="{8A8FB8E8-D831-1C49-828B-6FF28DA889AB}"/>
                </a:ext>
              </a:extLst>
            </p:cNvPr>
            <p:cNvGrpSpPr/>
            <p:nvPr/>
          </p:nvGrpSpPr>
          <p:grpSpPr>
            <a:xfrm rot="5400000">
              <a:off x="10993075" y="376962"/>
              <a:ext cx="702085" cy="1413341"/>
              <a:chOff x="-260122" y="1172616"/>
              <a:chExt cx="2019047" cy="702766"/>
            </a:xfrm>
          </p:grpSpPr>
          <p:sp>
            <p:nvSpPr>
              <p:cNvPr id="42" name="Arrow: Pentagon 12">
                <a:extLst>
                  <a:ext uri="{FF2B5EF4-FFF2-40B4-BE49-F238E27FC236}">
                    <a16:creationId xmlns:a16="http://schemas.microsoft.com/office/drawing/2014/main" id="{A636AEB9-BEBD-6E46-B86B-936B9C124DFC}"/>
                  </a:ext>
                </a:extLst>
              </p:cNvPr>
              <p:cNvSpPr/>
              <p:nvPr/>
            </p:nvSpPr>
            <p:spPr>
              <a:xfrm>
                <a:off x="2009" y="1172616"/>
                <a:ext cx="1756916" cy="702766"/>
              </a:xfrm>
              <a:prstGeom prst="homePlate">
                <a:avLst>
                  <a:gd name="adj" fmla="val 34322"/>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Arrow: Pentagon 4">
                <a:extLst>
                  <a:ext uri="{FF2B5EF4-FFF2-40B4-BE49-F238E27FC236}">
                    <a16:creationId xmlns:a16="http://schemas.microsoft.com/office/drawing/2014/main" id="{B073B347-B302-4B4B-B890-629519C0C304}"/>
                  </a:ext>
                </a:extLst>
              </p:cNvPr>
              <p:cNvSpPr txBox="1"/>
              <p:nvPr/>
            </p:nvSpPr>
            <p:spPr>
              <a:xfrm>
                <a:off x="-260122" y="1172616"/>
                <a:ext cx="1581226" cy="702766"/>
              </a:xfrm>
              <a:prstGeom prst="rect">
                <a:avLst/>
              </a:prstGeom>
            </p:spPr>
            <p:style>
              <a:lnRef idx="0">
                <a:scrgbClr r="0" g="0" b="0"/>
              </a:lnRef>
              <a:fillRef idx="0">
                <a:scrgbClr r="0" g="0" b="0"/>
              </a:fillRef>
              <a:effectRef idx="0">
                <a:scrgbClr r="0" g="0" b="0"/>
              </a:effectRef>
              <a:fontRef idx="minor">
                <a:schemeClr val="lt1"/>
              </a:fontRef>
            </p:style>
            <p:txBody>
              <a:bodyPr spcFirstLastPara="0" vert="vert270" wrap="square" lIns="192024" tIns="96012" rIns="48006" bIns="96012" numCol="1" spcCol="1270" anchor="ctr" anchorCtr="0">
                <a:noAutofit/>
              </a:bodyPr>
              <a:lstStyle/>
              <a:p>
                <a:pPr algn="ctr" defTabSz="1600200">
                  <a:lnSpc>
                    <a:spcPct val="90000"/>
                  </a:lnSpc>
                  <a:spcBef>
                    <a:spcPct val="0"/>
                  </a:spcBef>
                  <a:spcAft>
                    <a:spcPct val="35000"/>
                  </a:spcAft>
                </a:pPr>
                <a:r>
                  <a:rPr lang="en-US" sz="900" b="1" dirty="0">
                    <a:latin typeface="Avenir LT Std 35 Light" panose="020B0402020203020204" pitchFamily="34" charset="0"/>
                  </a:rPr>
                  <a:t>Acquisition Planning and Requirements Development</a:t>
                </a:r>
              </a:p>
            </p:txBody>
          </p:sp>
        </p:grpSp>
      </p:grpSp>
    </p:spTree>
    <p:extLst>
      <p:ext uri="{BB962C8B-B14F-4D97-AF65-F5344CB8AC3E}">
        <p14:creationId xmlns:p14="http://schemas.microsoft.com/office/powerpoint/2010/main" val="242038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left)">
                                      <p:cBhvr>
                                        <p:cTn id="8" dur="500"/>
                                        <p:tgtEl>
                                          <p:spTgt spid="28"/>
                                        </p:tgtEl>
                                      </p:cBhvr>
                                    </p:animEffect>
                                  </p:childTnLst>
                                </p:cTn>
                              </p:par>
                              <p:par>
                                <p:cTn id="9" presetID="12" presetClass="entr" presetSubtype="2"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p:tgtEl>
                                          <p:spTgt spid="35"/>
                                        </p:tgtEl>
                                        <p:attrNameLst>
                                          <p:attrName>ppt_x</p:attrName>
                                        </p:attrNameLst>
                                      </p:cBhvr>
                                      <p:tavLst>
                                        <p:tav tm="0">
                                          <p:val>
                                            <p:strVal val="#ppt_x+#ppt_w*1.125000"/>
                                          </p:val>
                                        </p:tav>
                                        <p:tav tm="100000">
                                          <p:val>
                                            <p:strVal val="#ppt_x"/>
                                          </p:val>
                                        </p:tav>
                                      </p:tavLst>
                                    </p:anim>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p:tgtEl>
                                          <p:spTgt spid="2"/>
                                        </p:tgtEl>
                                        <p:attrNameLst>
                                          <p:attrName>ppt_x</p:attrName>
                                        </p:attrNameLst>
                                      </p:cBhvr>
                                      <p:tavLst>
                                        <p:tav tm="0">
                                          <p:val>
                                            <p:strVal val="#ppt_x-#ppt_w*1.125000"/>
                                          </p:val>
                                        </p:tav>
                                        <p:tav tm="100000">
                                          <p:val>
                                            <p:strVal val="#ppt_x"/>
                                          </p:val>
                                        </p:tav>
                                      </p:tavLst>
                                    </p:anim>
                                    <p:animEffect transition="in" filter="wipe(right)">
                                      <p:cBhvr>
                                        <p:cTn id="23" dur="500"/>
                                        <p:tgtEl>
                                          <p:spTgt spid="2"/>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p:tgtEl>
                                          <p:spTgt spid="32"/>
                                        </p:tgtEl>
                                        <p:attrNameLst>
                                          <p:attrName>ppt_x</p:attrName>
                                        </p:attrNameLst>
                                      </p:cBhvr>
                                      <p:tavLst>
                                        <p:tav tm="0">
                                          <p:val>
                                            <p:strVal val="#ppt_x-#ppt_w*1.125000"/>
                                          </p:val>
                                        </p:tav>
                                        <p:tav tm="100000">
                                          <p:val>
                                            <p:strVal val="#ppt_x"/>
                                          </p:val>
                                        </p:tav>
                                      </p:tavLst>
                                    </p:anim>
                                    <p:animEffect transition="in" filter="wipe(right)">
                                      <p:cBhvr>
                                        <p:cTn id="27" dur="500"/>
                                        <p:tgtEl>
                                          <p:spTgt spid="32"/>
                                        </p:tgtEl>
                                      </p:cBhvr>
                                    </p:animEffect>
                                  </p:childTnLst>
                                </p:cTn>
                              </p:par>
                              <p:par>
                                <p:cTn id="28" presetID="12" presetClass="entr" presetSubtype="8"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p:tgtEl>
                                          <p:spTgt spid="31"/>
                                        </p:tgtEl>
                                        <p:attrNameLst>
                                          <p:attrName>ppt_x</p:attrName>
                                        </p:attrNameLst>
                                      </p:cBhvr>
                                      <p:tavLst>
                                        <p:tav tm="0">
                                          <p:val>
                                            <p:strVal val="#ppt_x-#ppt_w*1.125000"/>
                                          </p:val>
                                        </p:tav>
                                        <p:tav tm="100000">
                                          <p:val>
                                            <p:strVal val="#ppt_x"/>
                                          </p:val>
                                        </p:tav>
                                      </p:tavLst>
                                    </p:anim>
                                    <p:animEffect transition="in" filter="wipe(right)">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500"/>
                                        <p:tgtEl>
                                          <p:spTgt spid="44"/>
                                        </p:tgtEl>
                                        <p:attrNameLst>
                                          <p:attrName>ppt_y</p:attrName>
                                        </p:attrNameLst>
                                      </p:cBhvr>
                                      <p:tavLst>
                                        <p:tav tm="0">
                                          <p:val>
                                            <p:strVal val="#ppt_y-#ppt_h*1.125000"/>
                                          </p:val>
                                        </p:tav>
                                        <p:tav tm="100000">
                                          <p:val>
                                            <p:strVal val="#ppt_y"/>
                                          </p:val>
                                        </p:tav>
                                      </p:tavLst>
                                    </p:anim>
                                    <p:animEffect transition="in" filter="wipe(down)">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additive="base">
                                        <p:cTn id="42" dur="500"/>
                                        <p:tgtEl>
                                          <p:spTgt spid="37"/>
                                        </p:tgtEl>
                                        <p:attrNameLst>
                                          <p:attrName>ppt_y</p:attrName>
                                        </p:attrNameLst>
                                      </p:cBhvr>
                                      <p:tavLst>
                                        <p:tav tm="0">
                                          <p:val>
                                            <p:strVal val="#ppt_y-#ppt_h*1.125000"/>
                                          </p:val>
                                        </p:tav>
                                        <p:tav tm="100000">
                                          <p:val>
                                            <p:strVal val="#ppt_y"/>
                                          </p:val>
                                        </p:tav>
                                      </p:tavLst>
                                    </p:anim>
                                    <p:animEffect transition="in" filter="wipe(down)">
                                      <p:cBhvr>
                                        <p:cTn id="43" dur="500"/>
                                        <p:tgtEl>
                                          <p:spTgt spid="37"/>
                                        </p:tgtEl>
                                      </p:cBhvr>
                                    </p:animEffect>
                                  </p:childTnLst>
                                </p:cTn>
                              </p:par>
                              <p:par>
                                <p:cTn id="44" presetID="12" presetClass="entr" presetSubtype="1" fill="hold" nodeType="withEffect">
                                  <p:stCondLst>
                                    <p:cond delay="0"/>
                                  </p:stCondLst>
                                  <p:childTnLst>
                                    <p:set>
                                      <p:cBhvr>
                                        <p:cTn id="45" dur="1" fill="hold">
                                          <p:stCondLst>
                                            <p:cond delay="0"/>
                                          </p:stCondLst>
                                        </p:cTn>
                                        <p:tgtEl>
                                          <p:spTgt spid="4096"/>
                                        </p:tgtEl>
                                        <p:attrNameLst>
                                          <p:attrName>style.visibility</p:attrName>
                                        </p:attrNameLst>
                                      </p:cBhvr>
                                      <p:to>
                                        <p:strVal val="visible"/>
                                      </p:to>
                                    </p:set>
                                    <p:anim calcmode="lin" valueType="num">
                                      <p:cBhvr additive="base">
                                        <p:cTn id="46" dur="500"/>
                                        <p:tgtEl>
                                          <p:spTgt spid="4096"/>
                                        </p:tgtEl>
                                        <p:attrNameLst>
                                          <p:attrName>ppt_y</p:attrName>
                                        </p:attrNameLst>
                                      </p:cBhvr>
                                      <p:tavLst>
                                        <p:tav tm="0">
                                          <p:val>
                                            <p:strVal val="#ppt_y-#ppt_h*1.125000"/>
                                          </p:val>
                                        </p:tav>
                                        <p:tav tm="100000">
                                          <p:val>
                                            <p:strVal val="#ppt_y"/>
                                          </p:val>
                                        </p:tav>
                                      </p:tavLst>
                                    </p:anim>
                                    <p:animEffect transition="in" filter="wipe(down)">
                                      <p:cBhvr>
                                        <p:cTn id="47" dur="500"/>
                                        <p:tgtEl>
                                          <p:spTgt spid="4096"/>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1" fill="hold" nodeType="clickEffect">
                                  <p:stCondLst>
                                    <p:cond delay="0"/>
                                  </p:stCondLst>
                                  <p:childTnLst>
                                    <p:set>
                                      <p:cBhvr>
                                        <p:cTn id="51" dur="1" fill="hold">
                                          <p:stCondLst>
                                            <p:cond delay="0"/>
                                          </p:stCondLst>
                                        </p:cTn>
                                        <p:tgtEl>
                                          <p:spTgt spid="57"/>
                                        </p:tgtEl>
                                        <p:attrNameLst>
                                          <p:attrName>style.visibility</p:attrName>
                                        </p:attrNameLst>
                                      </p:cBhvr>
                                      <p:to>
                                        <p:strVal val="visible"/>
                                      </p:to>
                                    </p:set>
                                    <p:anim calcmode="lin" valueType="num">
                                      <p:cBhvr additive="base">
                                        <p:cTn id="52" dur="500"/>
                                        <p:tgtEl>
                                          <p:spTgt spid="57"/>
                                        </p:tgtEl>
                                        <p:attrNameLst>
                                          <p:attrName>ppt_y</p:attrName>
                                        </p:attrNameLst>
                                      </p:cBhvr>
                                      <p:tavLst>
                                        <p:tav tm="0">
                                          <p:val>
                                            <p:strVal val="#ppt_y-#ppt_h*1.125000"/>
                                          </p:val>
                                        </p:tav>
                                        <p:tav tm="100000">
                                          <p:val>
                                            <p:strVal val="#ppt_y"/>
                                          </p:val>
                                        </p:tav>
                                      </p:tavLst>
                                    </p:anim>
                                    <p:animEffect transition="in" filter="wipe(down)">
                                      <p:cBhvr>
                                        <p:cTn id="53" dur="500"/>
                                        <p:tgtEl>
                                          <p:spTgt spid="57"/>
                                        </p:tgtEl>
                                      </p:cBhvr>
                                    </p:animEffect>
                                  </p:childTnLst>
                                </p:cTn>
                              </p:par>
                              <p:par>
                                <p:cTn id="54" presetID="12" presetClass="entr" presetSubtype="1"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additive="base">
                                        <p:cTn id="56" dur="500"/>
                                        <p:tgtEl>
                                          <p:spTgt spid="41"/>
                                        </p:tgtEl>
                                        <p:attrNameLst>
                                          <p:attrName>ppt_y</p:attrName>
                                        </p:attrNameLst>
                                      </p:cBhvr>
                                      <p:tavLst>
                                        <p:tav tm="0">
                                          <p:val>
                                            <p:strVal val="#ppt_y-#ppt_h*1.125000"/>
                                          </p:val>
                                        </p:tav>
                                        <p:tav tm="100000">
                                          <p:val>
                                            <p:strVal val="#ppt_y"/>
                                          </p:val>
                                        </p:tav>
                                      </p:tavLst>
                                    </p:anim>
                                    <p:animEffect transition="in" filter="wipe(down)">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26"/>
                                        </p:tgtEl>
                                        <p:attrNameLst>
                                          <p:attrName>style.visibility</p:attrName>
                                        </p:attrNameLst>
                                      </p:cBhvr>
                                      <p:to>
                                        <p:strVal val="visible"/>
                                      </p:to>
                                    </p:set>
                                    <p:animEffect transition="in" filter="fade">
                                      <p:cBhvr>
                                        <p:cTn id="6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E5134C6-58E3-1A46-A0AC-30B38BAB6A8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00314" y="662794"/>
            <a:ext cx="5083344" cy="3143186"/>
          </a:xfrm>
          <a:prstGeom prst="rect">
            <a:avLst/>
          </a:prstGeom>
          <a:ln>
            <a:solidFill>
              <a:srgbClr val="6C6C6C"/>
            </a:solidFill>
          </a:ln>
        </p:spPr>
      </p:pic>
      <p:cxnSp>
        <p:nvCxnSpPr>
          <p:cNvPr id="15" name="Straight Connector 14">
            <a:extLst>
              <a:ext uri="{FF2B5EF4-FFF2-40B4-BE49-F238E27FC236}">
                <a16:creationId xmlns:a16="http://schemas.microsoft.com/office/drawing/2014/main" id="{E5FBC50F-4361-1248-B41B-1CD0963E3F76}"/>
              </a:ext>
            </a:extLst>
          </p:cNvPr>
          <p:cNvCxnSpPr>
            <a:cxnSpLocks/>
          </p:cNvCxnSpPr>
          <p:nvPr/>
        </p:nvCxnSpPr>
        <p:spPr>
          <a:xfrm flipV="1">
            <a:off x="2568539" y="987811"/>
            <a:ext cx="4656684" cy="921805"/>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E0195F3-376C-E747-9D6B-E497556C85BC}"/>
              </a:ext>
            </a:extLst>
          </p:cNvPr>
          <p:cNvSpPr txBox="1"/>
          <p:nvPr/>
        </p:nvSpPr>
        <p:spPr>
          <a:xfrm>
            <a:off x="9261987" y="5069"/>
            <a:ext cx="2930013" cy="369332"/>
          </a:xfrm>
          <a:prstGeom prst="rect">
            <a:avLst/>
          </a:prstGeom>
          <a:noFill/>
        </p:spPr>
        <p:txBody>
          <a:bodyPr wrap="square" rtlCol="0">
            <a:spAutoFit/>
          </a:bodyPr>
          <a:lstStyle/>
          <a:p>
            <a:pPr algn="ctr"/>
            <a:r>
              <a:rPr lang="en-US" dirty="0">
                <a:solidFill>
                  <a:srgbClr val="1C8921"/>
                </a:solidFill>
                <a:hlinkClick r:id="rId4">
                  <a:extLst>
                    <a:ext uri="{A12FA001-AC4F-418D-AE19-62706E023703}">
                      <ahyp:hlinkClr xmlns:ahyp="http://schemas.microsoft.com/office/drawing/2018/hyperlinkcolor" val="tx"/>
                    </a:ext>
                  </a:extLst>
                </a:hlinkClick>
              </a:rPr>
              <a:t>sftool.gov/learn#learn-health</a:t>
            </a:r>
            <a:endParaRPr lang="en-US" dirty="0">
              <a:solidFill>
                <a:srgbClr val="1C8921"/>
              </a:solidFill>
            </a:endParaRPr>
          </a:p>
        </p:txBody>
      </p:sp>
      <p:sp>
        <p:nvSpPr>
          <p:cNvPr id="14" name="TextBox 13">
            <a:extLst>
              <a:ext uri="{FF2B5EF4-FFF2-40B4-BE49-F238E27FC236}">
                <a16:creationId xmlns:a16="http://schemas.microsoft.com/office/drawing/2014/main" id="{78BE5CD0-58F7-954F-98B7-D22762FA4826}"/>
              </a:ext>
            </a:extLst>
          </p:cNvPr>
          <p:cNvSpPr txBox="1"/>
          <p:nvPr/>
        </p:nvSpPr>
        <p:spPr>
          <a:xfrm>
            <a:off x="7175606" y="662794"/>
            <a:ext cx="1956368" cy="1569660"/>
          </a:xfrm>
          <a:prstGeom prst="rect">
            <a:avLst/>
          </a:prstGeom>
          <a:solidFill>
            <a:srgbClr val="B3EFFF"/>
          </a:solidFill>
          <a:ln>
            <a:solidFill>
              <a:srgbClr val="6C6C6C"/>
            </a:solidFill>
          </a:ln>
          <a:effectLst>
            <a:outerShdw blurRad="152400" dist="101600" dir="8400000" algn="ctr">
              <a:srgbClr val="000000">
                <a:alpha val="28000"/>
              </a:srgbClr>
            </a:outerShdw>
          </a:effectLst>
        </p:spPr>
        <p:txBody>
          <a:bodyPr wrap="square" rtlCol="0">
            <a:spAutoFit/>
          </a:bodyPr>
          <a:lstStyle/>
          <a:p>
            <a:r>
              <a:rPr lang="en-US" sz="1200" dirty="0"/>
              <a:t>Explore components of </a:t>
            </a:r>
            <a:r>
              <a:rPr lang="en-US" sz="1200" u="sng" dirty="0"/>
              <a:t>Buildings and Health</a:t>
            </a:r>
          </a:p>
          <a:p>
            <a:endParaRPr lang="en-US" sz="1200" u="sng" dirty="0"/>
          </a:p>
          <a:p>
            <a:endParaRPr lang="en-US" sz="1200" dirty="0"/>
          </a:p>
          <a:p>
            <a:r>
              <a:rPr lang="en-US" sz="1200" dirty="0"/>
              <a:t>Includes the </a:t>
            </a:r>
            <a:r>
              <a:rPr lang="en-US" sz="1200" u="sng" dirty="0"/>
              <a:t>Health and Wellness Guidance Crosswalk</a:t>
            </a:r>
          </a:p>
          <a:p>
            <a:endParaRPr lang="en-US" sz="1200" u="sng" dirty="0"/>
          </a:p>
        </p:txBody>
      </p:sp>
      <p:pic>
        <p:nvPicPr>
          <p:cNvPr id="41" name="Picture 40" descr="A kitchen with a table in front of a computer&#10;&#10;Description automatically generated">
            <a:extLst>
              <a:ext uri="{FF2B5EF4-FFF2-40B4-BE49-F238E27FC236}">
                <a16:creationId xmlns:a16="http://schemas.microsoft.com/office/drawing/2014/main" id="{84902BFF-FBE6-2C4C-A172-4A4DD075B9E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216118" y="662794"/>
            <a:ext cx="2675568" cy="1569660"/>
          </a:xfrm>
          <a:prstGeom prst="rect">
            <a:avLst/>
          </a:prstGeom>
          <a:ln>
            <a:solidFill>
              <a:srgbClr val="6C6C6C"/>
            </a:solidFill>
          </a:ln>
          <a:effectLst>
            <a:outerShdw blurRad="139700" dist="76200" dir="9000000" algn="tr" rotWithShape="0">
              <a:prstClr val="black">
                <a:alpha val="28000"/>
              </a:prstClr>
            </a:outerShdw>
          </a:effectLst>
        </p:spPr>
      </p:pic>
      <p:pic>
        <p:nvPicPr>
          <p:cNvPr id="17" name="Picture 16" descr="A screenshot of a cell phone&#10;&#10;Description automatically generated">
            <a:extLst>
              <a:ext uri="{FF2B5EF4-FFF2-40B4-BE49-F238E27FC236}">
                <a16:creationId xmlns:a16="http://schemas.microsoft.com/office/drawing/2014/main" id="{4D7F36B3-E726-B449-9C12-F8A71217E2AA}"/>
              </a:ext>
            </a:extLst>
          </p:cNvPr>
          <p:cNvPicPr>
            <a:picLocks noChangeAspect="1"/>
          </p:cNvPicPr>
          <p:nvPr/>
        </p:nvPicPr>
        <p:blipFill rotWithShape="1">
          <a:blip r:embed="rId6">
            <a:extLst>
              <a:ext uri="{28A0092B-C50C-407E-A947-70E740481C1C}">
                <a14:useLocalDpi xmlns:a14="http://schemas.microsoft.com/office/drawing/2010/main"/>
              </a:ext>
            </a:extLst>
          </a:blip>
          <a:srcRect b="-1"/>
          <a:stretch/>
        </p:blipFill>
        <p:spPr>
          <a:xfrm>
            <a:off x="7566855" y="2324795"/>
            <a:ext cx="4324831" cy="2500688"/>
          </a:xfrm>
          <a:prstGeom prst="rect">
            <a:avLst/>
          </a:prstGeom>
          <a:ln>
            <a:solidFill>
              <a:srgbClr val="6C6C6C"/>
            </a:solidFill>
          </a:ln>
          <a:effectLst>
            <a:outerShdw blurRad="139700" dist="63500" dir="15000000" rotWithShape="0">
              <a:prstClr val="black">
                <a:alpha val="40000"/>
              </a:prstClr>
            </a:outerShdw>
          </a:effectLst>
        </p:spPr>
      </p:pic>
      <p:cxnSp>
        <p:nvCxnSpPr>
          <p:cNvPr id="25" name="Straight Connector 24">
            <a:extLst>
              <a:ext uri="{FF2B5EF4-FFF2-40B4-BE49-F238E27FC236}">
                <a16:creationId xmlns:a16="http://schemas.microsoft.com/office/drawing/2014/main" id="{5FEF6AAD-FD89-7043-8308-D2B28333E683}"/>
              </a:ext>
            </a:extLst>
          </p:cNvPr>
          <p:cNvCxnSpPr>
            <a:cxnSpLocks/>
          </p:cNvCxnSpPr>
          <p:nvPr/>
        </p:nvCxnSpPr>
        <p:spPr>
          <a:xfrm>
            <a:off x="2568539" y="2293476"/>
            <a:ext cx="4677994" cy="3007989"/>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477B091-A779-BE41-9912-8B2C17D2265C}"/>
              </a:ext>
            </a:extLst>
          </p:cNvPr>
          <p:cNvCxnSpPr>
            <a:cxnSpLocks/>
            <a:endCxn id="12" idx="1"/>
          </p:cNvCxnSpPr>
          <p:nvPr/>
        </p:nvCxnSpPr>
        <p:spPr>
          <a:xfrm>
            <a:off x="2486346" y="2759007"/>
            <a:ext cx="4719634" cy="3229837"/>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FA3AACD-7F58-8F4E-9952-D7E8550B4EAD}"/>
              </a:ext>
            </a:extLst>
          </p:cNvPr>
          <p:cNvSpPr txBox="1">
            <a:spLocks/>
          </p:cNvSpPr>
          <p:nvPr/>
        </p:nvSpPr>
        <p:spPr>
          <a:xfrm>
            <a:off x="7205980" y="5204014"/>
            <a:ext cx="1956816" cy="1569660"/>
          </a:xfrm>
          <a:prstGeom prst="rect">
            <a:avLst/>
          </a:prstGeom>
          <a:solidFill>
            <a:srgbClr val="B3EFFF"/>
          </a:solidFill>
          <a:ln>
            <a:solidFill>
              <a:srgbClr val="6C6C6C"/>
            </a:solidFill>
          </a:ln>
          <a:effectLst>
            <a:outerShdw blurRad="149987" dist="101600" dir="13200000" algn="ctr">
              <a:srgbClr val="000000">
                <a:alpha val="25000"/>
              </a:srgbClr>
            </a:outerShdw>
          </a:effectLst>
          <a:scene3d>
            <a:camera prst="orthographicFront">
              <a:rot lat="0" lon="0" rev="0"/>
            </a:camera>
            <a:lightRig rig="contrasting" dir="t">
              <a:rot lat="0" lon="0" rev="1500000"/>
            </a:lightRig>
          </a:scene3d>
          <a:sp3d prstMaterial="metal">
            <a:bevelT w="0" h="0"/>
          </a:sp3d>
        </p:spPr>
        <p:txBody>
          <a:bodyPr wrap="square" rtlCol="0">
            <a:spAutoFit/>
          </a:bodyPr>
          <a:lstStyle/>
          <a:p>
            <a:r>
              <a:rPr lang="en-US" sz="1200" dirty="0"/>
              <a:t>Learn about </a:t>
            </a:r>
            <a:r>
              <a:rPr lang="en-US" sz="1200" u="sng" dirty="0"/>
              <a:t>Enhancing Health with Indoor Air</a:t>
            </a:r>
            <a:r>
              <a:rPr lang="en-US" sz="1200" dirty="0"/>
              <a:t> </a:t>
            </a:r>
          </a:p>
          <a:p>
            <a:endParaRPr lang="en-US" sz="1200" dirty="0"/>
          </a:p>
          <a:p>
            <a:endParaRPr lang="en-US" sz="1200" dirty="0"/>
          </a:p>
          <a:p>
            <a:r>
              <a:rPr lang="en-US" sz="1200" dirty="0"/>
              <a:t>Discover how </a:t>
            </a:r>
            <a:r>
              <a:rPr lang="en-US" sz="1200" u="sng" dirty="0"/>
              <a:t>Circadian Light</a:t>
            </a:r>
            <a:r>
              <a:rPr lang="en-US" sz="1200" dirty="0"/>
              <a:t> and </a:t>
            </a:r>
            <a:r>
              <a:rPr lang="en-US" sz="1200" u="sng" dirty="0"/>
              <a:t>Biophilic Design</a:t>
            </a:r>
            <a:r>
              <a:rPr lang="en-US" sz="1200" dirty="0"/>
              <a:t> affect occupants</a:t>
            </a:r>
          </a:p>
          <a:p>
            <a:endParaRPr lang="en-US" sz="1200" dirty="0"/>
          </a:p>
        </p:txBody>
      </p:sp>
      <p:pic>
        <p:nvPicPr>
          <p:cNvPr id="30" name="Picture 29" descr="A screenshot of a cell phone&#10;&#10;Description automatically generated">
            <a:extLst>
              <a:ext uri="{FF2B5EF4-FFF2-40B4-BE49-F238E27FC236}">
                <a16:creationId xmlns:a16="http://schemas.microsoft.com/office/drawing/2014/main" id="{9A3C717E-B34B-3145-9921-07866468F7A0}"/>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00314" y="4114013"/>
            <a:ext cx="1000264" cy="2662299"/>
          </a:xfrm>
          <a:prstGeom prst="rect">
            <a:avLst/>
          </a:prstGeom>
          <a:ln>
            <a:solidFill>
              <a:srgbClr val="6C6C6C"/>
            </a:solidFill>
          </a:ln>
          <a:effectLst>
            <a:outerShdw blurRad="139700" dist="38100" dir="16200000" rotWithShape="0">
              <a:prstClr val="black">
                <a:alpha val="40000"/>
              </a:prstClr>
            </a:outerShdw>
          </a:effectLst>
        </p:spPr>
      </p:pic>
      <p:pic>
        <p:nvPicPr>
          <p:cNvPr id="31" name="Picture 30" descr="A picture containing green, toy, indoor, sitting&#10;&#10;Description automatically generated">
            <a:extLst>
              <a:ext uri="{FF2B5EF4-FFF2-40B4-BE49-F238E27FC236}">
                <a16:creationId xmlns:a16="http://schemas.microsoft.com/office/drawing/2014/main" id="{521C8533-EFD5-4444-9853-A18A423B01E5}"/>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471978" y="4493213"/>
            <a:ext cx="3911680" cy="2283099"/>
          </a:xfrm>
          <a:prstGeom prst="rect">
            <a:avLst/>
          </a:prstGeom>
          <a:ln>
            <a:solidFill>
              <a:srgbClr val="6C6C6C"/>
            </a:solidFill>
          </a:ln>
          <a:effectLst>
            <a:outerShdw blurRad="139700" dist="50800" dir="16200000" rotWithShape="0">
              <a:prstClr val="black">
                <a:alpha val="20000"/>
              </a:prstClr>
            </a:outerShdw>
          </a:effectLst>
        </p:spPr>
      </p:pic>
      <p:cxnSp>
        <p:nvCxnSpPr>
          <p:cNvPr id="35" name="Straight Connector 34">
            <a:extLst>
              <a:ext uri="{FF2B5EF4-FFF2-40B4-BE49-F238E27FC236}">
                <a16:creationId xmlns:a16="http://schemas.microsoft.com/office/drawing/2014/main" id="{E012C676-2F00-9A41-A693-6E8D8C8F85DE}"/>
              </a:ext>
            </a:extLst>
          </p:cNvPr>
          <p:cNvCxnSpPr>
            <a:cxnSpLocks/>
          </p:cNvCxnSpPr>
          <p:nvPr/>
        </p:nvCxnSpPr>
        <p:spPr>
          <a:xfrm>
            <a:off x="2568539" y="3239566"/>
            <a:ext cx="400692" cy="953997"/>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A6C9DFC-5270-104A-85D4-DEAAFC8ADE56}"/>
              </a:ext>
            </a:extLst>
          </p:cNvPr>
          <p:cNvSpPr txBox="1"/>
          <p:nvPr/>
        </p:nvSpPr>
        <p:spPr>
          <a:xfrm>
            <a:off x="1471978" y="4112443"/>
            <a:ext cx="3911681" cy="276999"/>
          </a:xfrm>
          <a:prstGeom prst="rect">
            <a:avLst/>
          </a:prstGeom>
          <a:solidFill>
            <a:srgbClr val="B3EFFF"/>
          </a:solidFill>
          <a:ln>
            <a:solidFill>
              <a:srgbClr val="6C6C6C"/>
            </a:solidFill>
          </a:ln>
          <a:effectLst>
            <a:outerShdw blurRad="50800" dist="38100" dir="16200000" algn="t" rotWithShape="0">
              <a:prstClr val="black">
                <a:alpha val="40000"/>
              </a:prstClr>
            </a:outerShdw>
          </a:effectLst>
        </p:spPr>
        <p:txBody>
          <a:bodyPr wrap="square" rtlCol="0">
            <a:spAutoFit/>
          </a:bodyPr>
          <a:lstStyle/>
          <a:p>
            <a:pPr algn="ctr"/>
            <a:r>
              <a:rPr lang="en-US" sz="1200" dirty="0"/>
              <a:t>Improve </a:t>
            </a:r>
            <a:r>
              <a:rPr lang="en-US" sz="1200" u="sng" dirty="0"/>
              <a:t>IEQ Systems</a:t>
            </a:r>
            <a:r>
              <a:rPr lang="en-US" sz="1200" dirty="0"/>
              <a:t> and </a:t>
            </a:r>
            <a:r>
              <a:rPr lang="en-US" sz="1200" u="sng" dirty="0"/>
              <a:t>Indoor Environmental Quality</a:t>
            </a:r>
          </a:p>
        </p:txBody>
      </p:sp>
      <p:pic>
        <p:nvPicPr>
          <p:cNvPr id="23" name="Picture 22" descr="A sign in front of a building&#10;&#10;Description automatically generated">
            <a:extLst>
              <a:ext uri="{FF2B5EF4-FFF2-40B4-BE49-F238E27FC236}">
                <a16:creationId xmlns:a16="http://schemas.microsoft.com/office/drawing/2014/main" id="{9C82A9E9-FAC2-E142-8979-B35EAFCA724A}"/>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9287839" y="5204014"/>
            <a:ext cx="2531929" cy="1572768"/>
          </a:xfrm>
          <a:prstGeom prst="rect">
            <a:avLst/>
          </a:prstGeom>
          <a:ln>
            <a:solidFill>
              <a:srgbClr val="6C6C6C"/>
            </a:solidFill>
          </a:ln>
          <a:effectLst>
            <a:outerShdw blurRad="139700" dist="101600" dir="13500000" algn="br" rotWithShape="0">
              <a:prstClr val="black">
                <a:alpha val="25000"/>
              </a:prstClr>
            </a:outerShdw>
          </a:effectLst>
        </p:spPr>
      </p:pic>
      <p:sp>
        <p:nvSpPr>
          <p:cNvPr id="33" name="Bent-Up Arrow 32">
            <a:extLst>
              <a:ext uri="{FF2B5EF4-FFF2-40B4-BE49-F238E27FC236}">
                <a16:creationId xmlns:a16="http://schemas.microsoft.com/office/drawing/2014/main" id="{6A3A5FD1-2F70-4547-B685-B89A4601AB96}"/>
              </a:ext>
            </a:extLst>
          </p:cNvPr>
          <p:cNvSpPr/>
          <p:nvPr/>
        </p:nvSpPr>
        <p:spPr>
          <a:xfrm rot="5400000">
            <a:off x="7296347" y="2062667"/>
            <a:ext cx="541015" cy="555621"/>
          </a:xfrm>
          <a:prstGeom prst="bentUpArrow">
            <a:avLst>
              <a:gd name="adj1" fmla="val 25000"/>
              <a:gd name="adj2" fmla="val 24147"/>
              <a:gd name="adj3" fmla="val 25000"/>
            </a:avLst>
          </a:prstGeom>
          <a:solidFill>
            <a:srgbClr val="1F6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6CDF"/>
              </a:solidFill>
            </a:endParaRPr>
          </a:p>
        </p:txBody>
      </p:sp>
      <p:sp>
        <p:nvSpPr>
          <p:cNvPr id="21" name="TextBox 20">
            <a:extLst>
              <a:ext uri="{FF2B5EF4-FFF2-40B4-BE49-F238E27FC236}">
                <a16:creationId xmlns:a16="http://schemas.microsoft.com/office/drawing/2014/main" id="{DBDD589E-E798-2042-9148-A4EB5BC11958}"/>
              </a:ext>
            </a:extLst>
          </p:cNvPr>
          <p:cNvSpPr txBox="1"/>
          <p:nvPr/>
        </p:nvSpPr>
        <p:spPr>
          <a:xfrm>
            <a:off x="4746064" y="61147"/>
            <a:ext cx="2699872" cy="400110"/>
          </a:xfrm>
          <a:prstGeom prst="rect">
            <a:avLst/>
          </a:prstGeom>
          <a:solidFill>
            <a:srgbClr val="6C6C6C"/>
          </a:solidFill>
          <a:ln>
            <a:solidFill>
              <a:srgbClr val="6C6C6C"/>
            </a:solidFill>
          </a:ln>
          <a:effectLst>
            <a:outerShdw blurRad="63500" sx="102000" sy="102000" algn="ctr" rotWithShape="0">
              <a:prstClr val="black">
                <a:alpha val="40000"/>
              </a:prstClr>
            </a:outerShdw>
          </a:effectLst>
        </p:spPr>
        <p:txBody>
          <a:bodyPr wrap="square" rtlCol="0">
            <a:spAutoFit/>
          </a:bodyPr>
          <a:lstStyle/>
          <a:p>
            <a:pPr algn="ctr"/>
            <a:r>
              <a:rPr lang="en-US" sz="2000" dirty="0">
                <a:solidFill>
                  <a:schemeClr val="bg1"/>
                </a:solidFill>
              </a:rPr>
              <a:t>Health</a:t>
            </a:r>
          </a:p>
        </p:txBody>
      </p:sp>
      <p:pic>
        <p:nvPicPr>
          <p:cNvPr id="19" name="Picture 18">
            <a:extLst>
              <a:ext uri="{FF2B5EF4-FFF2-40B4-BE49-F238E27FC236}">
                <a16:creationId xmlns:a16="http://schemas.microsoft.com/office/drawing/2014/main" id="{B3008A18-7D20-D240-B2DB-7C97A4FF1703}"/>
              </a:ext>
            </a:extLst>
          </p:cNvPr>
          <p:cNvPicPr>
            <a:picLocks noChangeAspect="1"/>
          </p:cNvPicPr>
          <p:nvPr/>
        </p:nvPicPr>
        <p:blipFill rotWithShape="1">
          <a:blip r:embed="rId10">
            <a:extLst>
              <a:ext uri="{28A0092B-C50C-407E-A947-70E740481C1C}">
                <a14:useLocalDpi xmlns:a14="http://schemas.microsoft.com/office/drawing/2010/main" val="0"/>
              </a:ext>
            </a:extLst>
          </a:blip>
          <a:srcRect r="15187"/>
          <a:stretch/>
        </p:blipFill>
        <p:spPr>
          <a:xfrm>
            <a:off x="0" y="2081"/>
            <a:ext cx="3972523" cy="610935"/>
          </a:xfrm>
          <a:prstGeom prst="rect">
            <a:avLst/>
          </a:prstGeom>
        </p:spPr>
      </p:pic>
    </p:spTree>
    <p:extLst>
      <p:ext uri="{BB962C8B-B14F-4D97-AF65-F5344CB8AC3E}">
        <p14:creationId xmlns:p14="http://schemas.microsoft.com/office/powerpoint/2010/main" val="75876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right)">
                                      <p:cBhvr>
                                        <p:cTn id="8" dur="500"/>
                                        <p:tgtEl>
                                          <p:spTgt spid="41"/>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ppt_x</p:attrName>
                                        </p:attrNameLst>
                                      </p:cBhvr>
                                      <p:tavLst>
                                        <p:tav tm="0">
                                          <p:val>
                                            <p:strVal val="#ppt_x-#ppt_w*1.125000"/>
                                          </p:val>
                                        </p:tav>
                                        <p:tav tm="100000">
                                          <p:val>
                                            <p:strVal val="#ppt_x"/>
                                          </p:val>
                                        </p:tav>
                                      </p:tavLst>
                                    </p:anim>
                                    <p:animEffect transition="in" filter="wipe(right)">
                                      <p:cBhvr>
                                        <p:cTn id="12" dur="500"/>
                                        <p:tgtEl>
                                          <p:spTgt spid="14"/>
                                        </p:tgtEl>
                                      </p:cBhvr>
                                    </p:animEffect>
                                  </p:childTnLst>
                                </p:cTn>
                              </p:par>
                              <p:par>
                                <p:cTn id="13" presetID="1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ppt_x</p:attrName>
                                        </p:attrNameLst>
                                      </p:cBhvr>
                                      <p:tavLst>
                                        <p:tav tm="0">
                                          <p:val>
                                            <p:strVal val="#ppt_x-#ppt_w*1.125000"/>
                                          </p:val>
                                        </p:tav>
                                        <p:tav tm="100000">
                                          <p:val>
                                            <p:strVal val="#ppt_x"/>
                                          </p:val>
                                        </p:tav>
                                      </p:tavLst>
                                    </p:anim>
                                    <p:animEffect transition="in" filter="wipe(righ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ppt_x</p:attrName>
                                        </p:attrNameLst>
                                      </p:cBhvr>
                                      <p:tavLst>
                                        <p:tav tm="0">
                                          <p:val>
                                            <p:strVal val="#ppt_x-#ppt_w*1.125000"/>
                                          </p:val>
                                        </p:tav>
                                        <p:tav tm="100000">
                                          <p:val>
                                            <p:strVal val="#ppt_x"/>
                                          </p:val>
                                        </p:tav>
                                      </p:tavLst>
                                    </p:anim>
                                    <p:animEffect transition="in" filter="wipe(right)">
                                      <p:cBhvr>
                                        <p:cTn id="30" dur="500"/>
                                        <p:tgtEl>
                                          <p:spTgt spid="12"/>
                                        </p:tgtEl>
                                      </p:cBhvr>
                                    </p:animEffect>
                                  </p:childTnLst>
                                </p:cTn>
                              </p:par>
                              <p:par>
                                <p:cTn id="31" presetID="12" presetClass="entr" presetSubtype="8"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p:tgtEl>
                                          <p:spTgt spid="25"/>
                                        </p:tgtEl>
                                        <p:attrNameLst>
                                          <p:attrName>ppt_x</p:attrName>
                                        </p:attrNameLst>
                                      </p:cBhvr>
                                      <p:tavLst>
                                        <p:tav tm="0">
                                          <p:val>
                                            <p:strVal val="#ppt_x-#ppt_w*1.125000"/>
                                          </p:val>
                                        </p:tav>
                                        <p:tav tm="100000">
                                          <p:val>
                                            <p:strVal val="#ppt_x"/>
                                          </p:val>
                                        </p:tav>
                                      </p:tavLst>
                                    </p:anim>
                                    <p:animEffect transition="in" filter="wipe(right)">
                                      <p:cBhvr>
                                        <p:cTn id="34" dur="500"/>
                                        <p:tgtEl>
                                          <p:spTgt spid="25"/>
                                        </p:tgtEl>
                                      </p:cBhvr>
                                    </p:animEffect>
                                  </p:childTnLst>
                                </p:cTn>
                              </p:par>
                              <p:par>
                                <p:cTn id="35" presetID="12" presetClass="entr" presetSubtype="8"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p:tgtEl>
                                          <p:spTgt spid="32"/>
                                        </p:tgtEl>
                                        <p:attrNameLst>
                                          <p:attrName>ppt_x</p:attrName>
                                        </p:attrNameLst>
                                      </p:cBhvr>
                                      <p:tavLst>
                                        <p:tav tm="0">
                                          <p:val>
                                            <p:strVal val="#ppt_x-#ppt_w*1.125000"/>
                                          </p:val>
                                        </p:tav>
                                        <p:tav tm="100000">
                                          <p:val>
                                            <p:strVal val="#ppt_x"/>
                                          </p:val>
                                        </p:tav>
                                      </p:tavLst>
                                    </p:anim>
                                    <p:animEffect transition="in" filter="wipe(right)">
                                      <p:cBhvr>
                                        <p:cTn id="38" dur="500"/>
                                        <p:tgtEl>
                                          <p:spTgt spid="32"/>
                                        </p:tgtEl>
                                      </p:cBhvr>
                                    </p:animEffect>
                                  </p:childTnLst>
                                </p:cTn>
                              </p:par>
                              <p:par>
                                <p:cTn id="39" presetID="12" presetClass="entr" presetSubtype="8"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p:tgtEl>
                                          <p:spTgt spid="23"/>
                                        </p:tgtEl>
                                        <p:attrNameLst>
                                          <p:attrName>ppt_x</p:attrName>
                                        </p:attrNameLst>
                                      </p:cBhvr>
                                      <p:tavLst>
                                        <p:tav tm="0">
                                          <p:val>
                                            <p:strVal val="#ppt_x-#ppt_w*1.125000"/>
                                          </p:val>
                                        </p:tav>
                                        <p:tav tm="100000">
                                          <p:val>
                                            <p:strVal val="#ppt_x"/>
                                          </p:val>
                                        </p:tav>
                                      </p:tavLst>
                                    </p:anim>
                                    <p:animEffect transition="in" filter="wipe(righ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p:tgtEl>
                                          <p:spTgt spid="35"/>
                                        </p:tgtEl>
                                        <p:attrNameLst>
                                          <p:attrName>ppt_y</p:attrName>
                                        </p:attrNameLst>
                                      </p:cBhvr>
                                      <p:tavLst>
                                        <p:tav tm="0">
                                          <p:val>
                                            <p:strVal val="#ppt_y-#ppt_h*1.125000"/>
                                          </p:val>
                                        </p:tav>
                                        <p:tav tm="100000">
                                          <p:val>
                                            <p:strVal val="#ppt_y"/>
                                          </p:val>
                                        </p:tav>
                                      </p:tavLst>
                                    </p:anim>
                                    <p:animEffect transition="in" filter="wipe(down)">
                                      <p:cBhvr>
                                        <p:cTn id="48" dur="500"/>
                                        <p:tgtEl>
                                          <p:spTgt spid="35"/>
                                        </p:tgtEl>
                                      </p:cBhvr>
                                    </p:animEffect>
                                  </p:childTnLst>
                                </p:cTn>
                              </p:par>
                              <p:par>
                                <p:cTn id="49" presetID="12" presetClass="entr" presetSubtype="1"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p:tgtEl>
                                          <p:spTgt spid="28"/>
                                        </p:tgtEl>
                                        <p:attrNameLst>
                                          <p:attrName>ppt_y</p:attrName>
                                        </p:attrNameLst>
                                      </p:cBhvr>
                                      <p:tavLst>
                                        <p:tav tm="0">
                                          <p:val>
                                            <p:strVal val="#ppt_y-#ppt_h*1.125000"/>
                                          </p:val>
                                        </p:tav>
                                        <p:tav tm="100000">
                                          <p:val>
                                            <p:strVal val="#ppt_y"/>
                                          </p:val>
                                        </p:tav>
                                      </p:tavLst>
                                    </p:anim>
                                    <p:animEffect transition="in" filter="wipe(down)">
                                      <p:cBhvr>
                                        <p:cTn id="52" dur="500"/>
                                        <p:tgtEl>
                                          <p:spTgt spid="28"/>
                                        </p:tgtEl>
                                      </p:cBhvr>
                                    </p:animEffect>
                                  </p:childTnLst>
                                </p:cTn>
                              </p:par>
                              <p:par>
                                <p:cTn id="53" presetID="12" presetClass="entr" presetSubtype="1"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p:tgtEl>
                                          <p:spTgt spid="30"/>
                                        </p:tgtEl>
                                        <p:attrNameLst>
                                          <p:attrName>ppt_y</p:attrName>
                                        </p:attrNameLst>
                                      </p:cBhvr>
                                      <p:tavLst>
                                        <p:tav tm="0">
                                          <p:val>
                                            <p:strVal val="#ppt_y-#ppt_h*1.125000"/>
                                          </p:val>
                                        </p:tav>
                                        <p:tav tm="100000">
                                          <p:val>
                                            <p:strVal val="#ppt_y"/>
                                          </p:val>
                                        </p:tav>
                                      </p:tavLst>
                                    </p:anim>
                                    <p:animEffect transition="in" filter="wipe(down)">
                                      <p:cBhvr>
                                        <p:cTn id="56" dur="500"/>
                                        <p:tgtEl>
                                          <p:spTgt spid="30"/>
                                        </p:tgtEl>
                                      </p:cBhvr>
                                    </p:animEffect>
                                  </p:childTnLst>
                                </p:cTn>
                              </p:par>
                              <p:par>
                                <p:cTn id="57" presetID="12" presetClass="entr" presetSubtype="1"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p:tgtEl>
                                          <p:spTgt spid="31"/>
                                        </p:tgtEl>
                                        <p:attrNameLst>
                                          <p:attrName>ppt_y</p:attrName>
                                        </p:attrNameLst>
                                      </p:cBhvr>
                                      <p:tavLst>
                                        <p:tav tm="0">
                                          <p:val>
                                            <p:strVal val="#ppt_y-#ppt_h*1.125000"/>
                                          </p:val>
                                        </p:tav>
                                        <p:tav tm="100000">
                                          <p:val>
                                            <p:strVal val="#ppt_y"/>
                                          </p:val>
                                        </p:tav>
                                      </p:tavLst>
                                    </p:anim>
                                    <p:animEffect transition="in" filter="wipe(down)">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28"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D69B2A-0BC5-444F-BFB8-E091D86EF8FF}"/>
              </a:ext>
            </a:extLst>
          </p:cNvPr>
          <p:cNvSpPr txBox="1"/>
          <p:nvPr/>
        </p:nvSpPr>
        <p:spPr>
          <a:xfrm>
            <a:off x="8041703" y="0"/>
            <a:ext cx="4150696" cy="338554"/>
          </a:xfrm>
          <a:prstGeom prst="rect">
            <a:avLst/>
          </a:prstGeom>
          <a:noFill/>
        </p:spPr>
        <p:txBody>
          <a:bodyPr wrap="square" rtlCol="0">
            <a:spAutoFit/>
          </a:bodyPr>
          <a:lstStyle/>
          <a:p>
            <a:pPr algn="ctr"/>
            <a:r>
              <a:rPr lang="en-US" sz="1600" dirty="0">
                <a:solidFill>
                  <a:srgbClr val="1C8921"/>
                </a:solidFill>
                <a:hlinkClick r:id="rId3">
                  <a:extLst>
                    <a:ext uri="{A12FA001-AC4F-418D-AE19-62706E023703}">
                      <ahyp:hlinkClr xmlns:ahyp="http://schemas.microsoft.com/office/drawing/2018/hyperlinkcolor" val="tx"/>
                    </a:ext>
                  </a:extLst>
                </a:hlinkClick>
              </a:rPr>
              <a:t>sftool.gov/plan/261/integrative-design-process</a:t>
            </a:r>
            <a:endParaRPr lang="en-US" sz="1600" dirty="0">
              <a:solidFill>
                <a:srgbClr val="1C8921"/>
              </a:solidFill>
              <a:latin typeface="Segoe UI Semilight" panose="020B0402040204020203" pitchFamily="34" charset="0"/>
            </a:endParaRPr>
          </a:p>
        </p:txBody>
      </p:sp>
      <p:pic>
        <p:nvPicPr>
          <p:cNvPr id="6" name="Picture 5">
            <a:extLst>
              <a:ext uri="{FF2B5EF4-FFF2-40B4-BE49-F238E27FC236}">
                <a16:creationId xmlns:a16="http://schemas.microsoft.com/office/drawing/2014/main" id="{6BAABF4E-DC3E-3940-8684-F39324A8D08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761297" y="3753156"/>
            <a:ext cx="4190697" cy="240529"/>
          </a:xfrm>
          <a:prstGeom prst="rect">
            <a:avLst/>
          </a:prstGeom>
          <a:ln>
            <a:noFill/>
          </a:ln>
          <a:effectLst/>
        </p:spPr>
      </p:pic>
      <p:pic>
        <p:nvPicPr>
          <p:cNvPr id="10" name="Picture 9" descr="A screenshot of a cell phone&#10;&#10;Description automatically generated">
            <a:extLst>
              <a:ext uri="{FF2B5EF4-FFF2-40B4-BE49-F238E27FC236}">
                <a16:creationId xmlns:a16="http://schemas.microsoft.com/office/drawing/2014/main" id="{696782F4-71D0-C54D-8724-719125A07F8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946400" y="4297973"/>
            <a:ext cx="4250813" cy="359286"/>
          </a:xfrm>
          <a:prstGeom prst="rect">
            <a:avLst/>
          </a:prstGeom>
          <a:ln>
            <a:noFill/>
          </a:ln>
        </p:spPr>
      </p:pic>
      <p:grpSp>
        <p:nvGrpSpPr>
          <p:cNvPr id="15" name="Group 14">
            <a:extLst>
              <a:ext uri="{FF2B5EF4-FFF2-40B4-BE49-F238E27FC236}">
                <a16:creationId xmlns:a16="http://schemas.microsoft.com/office/drawing/2014/main" id="{C9C4A11E-CCE7-E94C-8123-C0F718EE2951}"/>
              </a:ext>
            </a:extLst>
          </p:cNvPr>
          <p:cNvGrpSpPr>
            <a:grpSpLocks noChangeAspect="1"/>
          </p:cNvGrpSpPr>
          <p:nvPr/>
        </p:nvGrpSpPr>
        <p:grpSpPr>
          <a:xfrm>
            <a:off x="3009439" y="931369"/>
            <a:ext cx="3719314" cy="2197713"/>
            <a:chOff x="2244333" y="3741119"/>
            <a:chExt cx="2844800" cy="1680972"/>
          </a:xfrm>
        </p:grpSpPr>
        <p:pic>
          <p:nvPicPr>
            <p:cNvPr id="14" name="Picture 13" descr="A close up of a logo&#10;&#10;Description automatically generated">
              <a:extLst>
                <a:ext uri="{FF2B5EF4-FFF2-40B4-BE49-F238E27FC236}">
                  <a16:creationId xmlns:a16="http://schemas.microsoft.com/office/drawing/2014/main" id="{B171B443-B67B-1241-9E44-AC6AF8E974E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44333" y="4469591"/>
              <a:ext cx="2844800" cy="9525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C99C9070-437F-774C-BD01-FDB6D71D1F7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99933" y="3741119"/>
              <a:ext cx="2133600" cy="800100"/>
            </a:xfrm>
            <a:prstGeom prst="rect">
              <a:avLst/>
            </a:prstGeom>
          </p:spPr>
        </p:pic>
      </p:grpSp>
      <p:sp>
        <p:nvSpPr>
          <p:cNvPr id="16" name="TextBox 15">
            <a:extLst>
              <a:ext uri="{FF2B5EF4-FFF2-40B4-BE49-F238E27FC236}">
                <a16:creationId xmlns:a16="http://schemas.microsoft.com/office/drawing/2014/main" id="{0DE8C142-FE44-C64B-A37B-FF21D0D18735}"/>
              </a:ext>
            </a:extLst>
          </p:cNvPr>
          <p:cNvSpPr txBox="1"/>
          <p:nvPr/>
        </p:nvSpPr>
        <p:spPr>
          <a:xfrm>
            <a:off x="240006" y="3117962"/>
            <a:ext cx="2537104" cy="954107"/>
          </a:xfrm>
          <a:prstGeom prst="rect">
            <a:avLst/>
          </a:prstGeom>
          <a:solidFill>
            <a:srgbClr val="B3EFFF"/>
          </a:solidFill>
          <a:ln>
            <a:solidFill>
              <a:srgbClr val="6C6C6C"/>
            </a:solidFill>
          </a:ln>
          <a:effectLst/>
        </p:spPr>
        <p:txBody>
          <a:bodyPr wrap="square" rtlCol="0">
            <a:spAutoFit/>
          </a:bodyPr>
          <a:lstStyle/>
          <a:p>
            <a:r>
              <a:rPr lang="en-US" sz="1400" dirty="0"/>
              <a:t>Work through the </a:t>
            </a:r>
            <a:r>
              <a:rPr lang="en-US" sz="1400" u="sng" dirty="0"/>
              <a:t>Integrative Design Process</a:t>
            </a:r>
            <a:r>
              <a:rPr lang="en-US" sz="1400" dirty="0"/>
              <a:t>  to deliver high-performance buildings on time and on budget</a:t>
            </a:r>
          </a:p>
        </p:txBody>
      </p:sp>
      <p:pic>
        <p:nvPicPr>
          <p:cNvPr id="18" name="Picture 17" descr="A screenshot of a cell phone&#10;&#10;Description automatically generated">
            <a:extLst>
              <a:ext uri="{FF2B5EF4-FFF2-40B4-BE49-F238E27FC236}">
                <a16:creationId xmlns:a16="http://schemas.microsoft.com/office/drawing/2014/main" id="{6F09EF42-08F8-6B4D-8B7F-D57C1F1C2DCF}"/>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7769773" y="663141"/>
            <a:ext cx="4108960" cy="2393275"/>
          </a:xfrm>
          <a:prstGeom prst="rect">
            <a:avLst/>
          </a:prstGeom>
          <a:ln>
            <a:solidFill>
              <a:srgbClr val="6C6C6C"/>
            </a:solidFill>
          </a:ln>
          <a:effectLst>
            <a:outerShdw blurRad="152400" dist="38100" dir="10800000" algn="r" rotWithShape="0">
              <a:prstClr val="black">
                <a:alpha val="40000"/>
              </a:prstClr>
            </a:outerShdw>
          </a:effectLst>
        </p:spPr>
      </p:pic>
      <p:sp>
        <p:nvSpPr>
          <p:cNvPr id="21" name="TextBox 20">
            <a:extLst>
              <a:ext uri="{FF2B5EF4-FFF2-40B4-BE49-F238E27FC236}">
                <a16:creationId xmlns:a16="http://schemas.microsoft.com/office/drawing/2014/main" id="{A1375690-D3DF-EA42-BDF3-564502617CD4}"/>
              </a:ext>
            </a:extLst>
          </p:cNvPr>
          <p:cNvSpPr txBox="1"/>
          <p:nvPr/>
        </p:nvSpPr>
        <p:spPr>
          <a:xfrm>
            <a:off x="7769764" y="3111428"/>
            <a:ext cx="4108969" cy="307777"/>
          </a:xfrm>
          <a:prstGeom prst="rect">
            <a:avLst/>
          </a:prstGeom>
          <a:solidFill>
            <a:srgbClr val="B3EFFF"/>
          </a:solidFill>
          <a:ln>
            <a:solidFill>
              <a:srgbClr val="6C6C6C"/>
            </a:solidFill>
          </a:ln>
          <a:effectLst>
            <a:outerShdw blurRad="152400" dist="38100" dir="10800000" algn="r" rotWithShape="0">
              <a:prstClr val="black">
                <a:alpha val="40000"/>
              </a:prstClr>
            </a:outerShdw>
          </a:effectLst>
        </p:spPr>
        <p:txBody>
          <a:bodyPr wrap="square" rtlCol="0">
            <a:spAutoFit/>
          </a:bodyPr>
          <a:lstStyle/>
          <a:p>
            <a:pPr algn="ctr"/>
            <a:r>
              <a:rPr lang="en-US" sz="1400" dirty="0"/>
              <a:t>Understand stakeholder responsibilities</a:t>
            </a:r>
          </a:p>
        </p:txBody>
      </p:sp>
      <p:sp>
        <p:nvSpPr>
          <p:cNvPr id="22" name="TextBox 21">
            <a:extLst>
              <a:ext uri="{FF2B5EF4-FFF2-40B4-BE49-F238E27FC236}">
                <a16:creationId xmlns:a16="http://schemas.microsoft.com/office/drawing/2014/main" id="{EF36F04A-C047-1F4E-BED5-6394D4F6A8FA}"/>
              </a:ext>
            </a:extLst>
          </p:cNvPr>
          <p:cNvSpPr txBox="1"/>
          <p:nvPr/>
        </p:nvSpPr>
        <p:spPr>
          <a:xfrm>
            <a:off x="2946400" y="6456982"/>
            <a:ext cx="4127347" cy="307777"/>
          </a:xfrm>
          <a:prstGeom prst="rect">
            <a:avLst/>
          </a:prstGeom>
          <a:solidFill>
            <a:srgbClr val="B3EFFF"/>
          </a:solidFill>
          <a:ln>
            <a:solidFill>
              <a:srgbClr val="6C6C6C"/>
            </a:solidFill>
          </a:ln>
          <a:effectLst/>
        </p:spPr>
        <p:txBody>
          <a:bodyPr wrap="square" rtlCol="0">
            <a:spAutoFit/>
          </a:bodyPr>
          <a:lstStyle/>
          <a:p>
            <a:pPr algn="ctr"/>
            <a:r>
              <a:rPr lang="en-US" sz="1400" dirty="0"/>
              <a:t>Explore roles for coordinating a successful project</a:t>
            </a:r>
          </a:p>
        </p:txBody>
      </p:sp>
      <p:cxnSp>
        <p:nvCxnSpPr>
          <p:cNvPr id="23" name="Straight Connector 22">
            <a:extLst>
              <a:ext uri="{FF2B5EF4-FFF2-40B4-BE49-F238E27FC236}">
                <a16:creationId xmlns:a16="http://schemas.microsoft.com/office/drawing/2014/main" id="{176E8001-907C-CC4F-8858-F406EACA6FC2}"/>
              </a:ext>
            </a:extLst>
          </p:cNvPr>
          <p:cNvCxnSpPr>
            <a:cxnSpLocks/>
          </p:cNvCxnSpPr>
          <p:nvPr/>
        </p:nvCxnSpPr>
        <p:spPr>
          <a:xfrm>
            <a:off x="2841523" y="3598539"/>
            <a:ext cx="9223358" cy="0"/>
          </a:xfrm>
          <a:prstGeom prst="line">
            <a:avLst/>
          </a:prstGeom>
          <a:ln w="28575">
            <a:solidFill>
              <a:srgbClr val="6C6C6C"/>
            </a:solidFill>
          </a:ln>
        </p:spPr>
        <p:style>
          <a:lnRef idx="1">
            <a:schemeClr val="accent1"/>
          </a:lnRef>
          <a:fillRef idx="0">
            <a:schemeClr val="accent1"/>
          </a:fillRef>
          <a:effectRef idx="0">
            <a:schemeClr val="accent1"/>
          </a:effectRef>
          <a:fontRef idx="minor">
            <a:schemeClr val="tx1"/>
          </a:fontRef>
        </p:style>
      </p:cxnSp>
      <p:pic>
        <p:nvPicPr>
          <p:cNvPr id="34" name="Picture 33" descr="A screenshot of a cell phone&#10;&#10;Description automatically generated">
            <a:extLst>
              <a:ext uri="{FF2B5EF4-FFF2-40B4-BE49-F238E27FC236}">
                <a16:creationId xmlns:a16="http://schemas.microsoft.com/office/drawing/2014/main" id="{973395EB-8A96-8347-B42E-35138C5EFD1B}"/>
              </a:ext>
            </a:extLst>
          </p:cNvPr>
          <p:cNvPicPr>
            <a:picLocks noChangeAspect="1"/>
          </p:cNvPicPr>
          <p:nvPr/>
        </p:nvPicPr>
        <p:blipFill rotWithShape="1">
          <a:blip r:embed="rId9">
            <a:extLst>
              <a:ext uri="{28A0092B-C50C-407E-A947-70E740481C1C}">
                <a14:useLocalDpi xmlns:a14="http://schemas.microsoft.com/office/drawing/2010/main"/>
              </a:ext>
            </a:extLst>
          </a:blip>
          <a:srcRect t="-1781"/>
          <a:stretch/>
        </p:blipFill>
        <p:spPr>
          <a:xfrm>
            <a:off x="7769764" y="4023668"/>
            <a:ext cx="4108969" cy="2371310"/>
          </a:xfrm>
          <a:prstGeom prst="rect">
            <a:avLst/>
          </a:prstGeom>
          <a:ln>
            <a:solidFill>
              <a:srgbClr val="6C6C6C"/>
            </a:solidFill>
          </a:ln>
          <a:effectLst>
            <a:outerShdw blurRad="152400" dist="38100" dir="10800000" algn="r" rotWithShape="0">
              <a:prstClr val="black">
                <a:alpha val="40000"/>
              </a:prstClr>
            </a:outerShdw>
          </a:effectLst>
        </p:spPr>
      </p:pic>
      <p:sp>
        <p:nvSpPr>
          <p:cNvPr id="35" name="TextBox 34">
            <a:extLst>
              <a:ext uri="{FF2B5EF4-FFF2-40B4-BE49-F238E27FC236}">
                <a16:creationId xmlns:a16="http://schemas.microsoft.com/office/drawing/2014/main" id="{B466DDCB-B33F-0D42-A885-931C3B40C69C}"/>
              </a:ext>
            </a:extLst>
          </p:cNvPr>
          <p:cNvSpPr txBox="1"/>
          <p:nvPr/>
        </p:nvSpPr>
        <p:spPr>
          <a:xfrm>
            <a:off x="7761297" y="6456982"/>
            <a:ext cx="4117436" cy="307777"/>
          </a:xfrm>
          <a:prstGeom prst="rect">
            <a:avLst/>
          </a:prstGeom>
          <a:solidFill>
            <a:srgbClr val="B3EFFF"/>
          </a:solidFill>
          <a:ln>
            <a:solidFill>
              <a:srgbClr val="6C6C6C"/>
            </a:solidFill>
          </a:ln>
          <a:effectLst>
            <a:outerShdw blurRad="152400" dist="38100" dir="10800000" algn="r" rotWithShape="0">
              <a:prstClr val="black">
                <a:alpha val="40000"/>
              </a:prstClr>
            </a:outerShdw>
          </a:effectLst>
        </p:spPr>
        <p:txBody>
          <a:bodyPr wrap="square" rtlCol="0">
            <a:spAutoFit/>
          </a:bodyPr>
          <a:lstStyle/>
          <a:p>
            <a:pPr algn="ctr"/>
            <a:r>
              <a:rPr lang="en-US" sz="1400" dirty="0"/>
              <a:t>Learn best collaboration practices</a:t>
            </a:r>
          </a:p>
        </p:txBody>
      </p:sp>
      <p:sp>
        <p:nvSpPr>
          <p:cNvPr id="24" name="TextBox 23">
            <a:extLst>
              <a:ext uri="{FF2B5EF4-FFF2-40B4-BE49-F238E27FC236}">
                <a16:creationId xmlns:a16="http://schemas.microsoft.com/office/drawing/2014/main" id="{B249E4BE-F4DD-AB44-B250-8A85F76DE9C6}"/>
              </a:ext>
            </a:extLst>
          </p:cNvPr>
          <p:cNvSpPr txBox="1"/>
          <p:nvPr/>
        </p:nvSpPr>
        <p:spPr>
          <a:xfrm>
            <a:off x="2946399" y="658392"/>
            <a:ext cx="4108960" cy="307777"/>
          </a:xfrm>
          <a:prstGeom prst="rect">
            <a:avLst/>
          </a:prstGeom>
          <a:solidFill>
            <a:srgbClr val="B3EFFF"/>
          </a:solidFill>
          <a:ln>
            <a:solidFill>
              <a:srgbClr val="6C6C6C"/>
            </a:solidFill>
          </a:ln>
          <a:effectLst/>
        </p:spPr>
        <p:txBody>
          <a:bodyPr wrap="square" rtlCol="0">
            <a:spAutoFit/>
          </a:bodyPr>
          <a:lstStyle/>
          <a:p>
            <a:pPr algn="ctr"/>
            <a:r>
              <a:rPr lang="en-US" sz="1400" b="1" dirty="0">
                <a:latin typeface="Segoe UI Semilight" panose="020B0402040204020203" pitchFamily="34" charset="0"/>
              </a:rPr>
              <a:t>By Topic</a:t>
            </a:r>
            <a:r>
              <a:rPr lang="en-US" sz="1400" dirty="0">
                <a:latin typeface="Segoe UI Semilight" panose="020B0402040204020203" pitchFamily="34" charset="0"/>
              </a:rPr>
              <a:t>:</a:t>
            </a:r>
          </a:p>
        </p:txBody>
      </p:sp>
      <p:sp>
        <p:nvSpPr>
          <p:cNvPr id="27" name="TextBox 26">
            <a:extLst>
              <a:ext uri="{FF2B5EF4-FFF2-40B4-BE49-F238E27FC236}">
                <a16:creationId xmlns:a16="http://schemas.microsoft.com/office/drawing/2014/main" id="{CF3AA97A-0EEA-E449-AD7B-CB304BE54443}"/>
              </a:ext>
            </a:extLst>
          </p:cNvPr>
          <p:cNvSpPr txBox="1"/>
          <p:nvPr/>
        </p:nvSpPr>
        <p:spPr>
          <a:xfrm>
            <a:off x="2946400" y="3764292"/>
            <a:ext cx="4108969" cy="307777"/>
          </a:xfrm>
          <a:prstGeom prst="rect">
            <a:avLst/>
          </a:prstGeom>
          <a:solidFill>
            <a:srgbClr val="B3EFFF"/>
          </a:solidFill>
          <a:ln>
            <a:solidFill>
              <a:srgbClr val="6C6C6C"/>
            </a:solidFill>
          </a:ln>
          <a:effectLst/>
        </p:spPr>
        <p:txBody>
          <a:bodyPr wrap="square" rtlCol="0">
            <a:spAutoFit/>
          </a:bodyPr>
          <a:lstStyle/>
          <a:p>
            <a:pPr algn="ctr"/>
            <a:r>
              <a:rPr lang="en-US" sz="1400" b="1" dirty="0">
                <a:latin typeface="Segoe UI Semilight" panose="020B0402040204020203" pitchFamily="34" charset="0"/>
              </a:rPr>
              <a:t>By Role</a:t>
            </a:r>
            <a:r>
              <a:rPr lang="en-US" sz="1400" dirty="0">
                <a:latin typeface="Segoe UI Semilight" panose="020B0402040204020203" pitchFamily="34" charset="0"/>
              </a:rPr>
              <a:t>:</a:t>
            </a:r>
          </a:p>
        </p:txBody>
      </p:sp>
      <p:pic>
        <p:nvPicPr>
          <p:cNvPr id="5" name="Picture 4" descr="Icon&#10;&#10;Description automatically generated">
            <a:extLst>
              <a:ext uri="{FF2B5EF4-FFF2-40B4-BE49-F238E27FC236}">
                <a16:creationId xmlns:a16="http://schemas.microsoft.com/office/drawing/2014/main" id="{37DB5DD4-8C0C-DD45-BAE8-3FC6FCD2951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946400" y="4822062"/>
            <a:ext cx="4108969" cy="1312925"/>
          </a:xfrm>
          <a:prstGeom prst="rect">
            <a:avLst/>
          </a:prstGeom>
        </p:spPr>
      </p:pic>
      <p:cxnSp>
        <p:nvCxnSpPr>
          <p:cNvPr id="25" name="Straight Connector 24">
            <a:extLst>
              <a:ext uri="{FF2B5EF4-FFF2-40B4-BE49-F238E27FC236}">
                <a16:creationId xmlns:a16="http://schemas.microsoft.com/office/drawing/2014/main" id="{9E8E39E6-1DB5-0C47-8B27-91F358C002F3}"/>
              </a:ext>
            </a:extLst>
          </p:cNvPr>
          <p:cNvCxnSpPr>
            <a:cxnSpLocks/>
          </p:cNvCxnSpPr>
          <p:nvPr/>
        </p:nvCxnSpPr>
        <p:spPr>
          <a:xfrm flipV="1">
            <a:off x="5774076" y="4158489"/>
            <a:ext cx="1987221" cy="838624"/>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0711721-9E9F-8846-B4E6-7A03302402ED}"/>
              </a:ext>
            </a:extLst>
          </p:cNvPr>
          <p:cNvSpPr txBox="1"/>
          <p:nvPr/>
        </p:nvSpPr>
        <p:spPr>
          <a:xfrm>
            <a:off x="4746064" y="61147"/>
            <a:ext cx="2699872" cy="400110"/>
          </a:xfrm>
          <a:prstGeom prst="rect">
            <a:avLst/>
          </a:prstGeom>
          <a:solidFill>
            <a:srgbClr val="6C6C6C"/>
          </a:solidFill>
          <a:ln>
            <a:solidFill>
              <a:srgbClr val="6C6C6C"/>
            </a:solidFill>
          </a:ln>
          <a:effectLst>
            <a:outerShdw blurRad="63500" sx="102000" sy="102000" algn="ctr" rotWithShape="0">
              <a:prstClr val="black">
                <a:alpha val="40000"/>
              </a:prstClr>
            </a:outerShdw>
          </a:effectLst>
        </p:spPr>
        <p:txBody>
          <a:bodyPr wrap="square" rtlCol="0">
            <a:spAutoFit/>
          </a:bodyPr>
          <a:lstStyle/>
          <a:p>
            <a:pPr algn="ctr"/>
            <a:r>
              <a:rPr lang="en-US" sz="2000" dirty="0">
                <a:solidFill>
                  <a:schemeClr val="bg1"/>
                </a:solidFill>
              </a:rPr>
              <a:t>Integrative Design</a:t>
            </a:r>
          </a:p>
        </p:txBody>
      </p:sp>
      <p:sp>
        <p:nvSpPr>
          <p:cNvPr id="36" name="TextBox 35">
            <a:extLst>
              <a:ext uri="{FF2B5EF4-FFF2-40B4-BE49-F238E27FC236}">
                <a16:creationId xmlns:a16="http://schemas.microsoft.com/office/drawing/2014/main" id="{29BCAE13-6BD9-1546-A57F-DCE1ABF0F09B}"/>
              </a:ext>
            </a:extLst>
          </p:cNvPr>
          <p:cNvSpPr txBox="1"/>
          <p:nvPr/>
        </p:nvSpPr>
        <p:spPr>
          <a:xfrm>
            <a:off x="2946400" y="3107851"/>
            <a:ext cx="4127347" cy="307777"/>
          </a:xfrm>
          <a:prstGeom prst="rect">
            <a:avLst/>
          </a:prstGeom>
          <a:solidFill>
            <a:srgbClr val="B3EFFF"/>
          </a:solidFill>
          <a:ln>
            <a:solidFill>
              <a:srgbClr val="6C6C6C"/>
            </a:solidFill>
          </a:ln>
          <a:effectLst/>
        </p:spPr>
        <p:txBody>
          <a:bodyPr wrap="square" rtlCol="0">
            <a:spAutoFit/>
          </a:bodyPr>
          <a:lstStyle/>
          <a:p>
            <a:pPr algn="ctr"/>
            <a:r>
              <a:rPr lang="en-US" sz="1400" dirty="0"/>
              <a:t>Discover synergies among project stakeholders</a:t>
            </a:r>
          </a:p>
        </p:txBody>
      </p:sp>
      <p:cxnSp>
        <p:nvCxnSpPr>
          <p:cNvPr id="28" name="Straight Connector 27">
            <a:extLst>
              <a:ext uri="{FF2B5EF4-FFF2-40B4-BE49-F238E27FC236}">
                <a16:creationId xmlns:a16="http://schemas.microsoft.com/office/drawing/2014/main" id="{CE9B8F91-AF11-7A44-A439-15400D6D32CA}"/>
              </a:ext>
            </a:extLst>
          </p:cNvPr>
          <p:cNvCxnSpPr>
            <a:cxnSpLocks/>
            <a:stCxn id="12" idx="3"/>
          </p:cNvCxnSpPr>
          <p:nvPr/>
        </p:nvCxnSpPr>
        <p:spPr>
          <a:xfrm>
            <a:off x="6263839" y="1454397"/>
            <a:ext cx="1611800" cy="920620"/>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A3F6B15-7EE7-FE49-BDB9-43E13DB32067}"/>
              </a:ext>
            </a:extLst>
          </p:cNvPr>
          <p:cNvCxnSpPr>
            <a:cxnSpLocks/>
            <a:stCxn id="16" idx="0"/>
          </p:cNvCxnSpPr>
          <p:nvPr/>
        </p:nvCxnSpPr>
        <p:spPr>
          <a:xfrm flipV="1">
            <a:off x="1508558" y="2096595"/>
            <a:ext cx="1500881" cy="1021367"/>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F368DC1-30A5-C847-B97F-20AF5CFC2704}"/>
              </a:ext>
            </a:extLst>
          </p:cNvPr>
          <p:cNvCxnSpPr>
            <a:cxnSpLocks/>
            <a:endCxn id="16" idx="2"/>
          </p:cNvCxnSpPr>
          <p:nvPr/>
        </p:nvCxnSpPr>
        <p:spPr>
          <a:xfrm flipH="1" flipV="1">
            <a:off x="1508558" y="4072069"/>
            <a:ext cx="1332965" cy="1137254"/>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606E10DD-62EC-C840-BD4A-0A46C820A69E}"/>
              </a:ext>
            </a:extLst>
          </p:cNvPr>
          <p:cNvPicPr>
            <a:picLocks noChangeAspect="1"/>
          </p:cNvPicPr>
          <p:nvPr/>
        </p:nvPicPr>
        <p:blipFill rotWithShape="1">
          <a:blip r:embed="rId11">
            <a:extLst>
              <a:ext uri="{28A0092B-C50C-407E-A947-70E740481C1C}">
                <a14:useLocalDpi xmlns:a14="http://schemas.microsoft.com/office/drawing/2010/main" val="0"/>
              </a:ext>
            </a:extLst>
          </a:blip>
          <a:srcRect r="15187"/>
          <a:stretch/>
        </p:blipFill>
        <p:spPr>
          <a:xfrm>
            <a:off x="0" y="2081"/>
            <a:ext cx="3972523" cy="610935"/>
          </a:xfrm>
          <a:prstGeom prst="rect">
            <a:avLst/>
          </a:prstGeom>
        </p:spPr>
      </p:pic>
    </p:spTree>
    <p:extLst>
      <p:ext uri="{BB962C8B-B14F-4D97-AF65-F5344CB8AC3E}">
        <p14:creationId xmlns:p14="http://schemas.microsoft.com/office/powerpoint/2010/main" val="128687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ppt_x</p:attrName>
                                        </p:attrNameLst>
                                      </p:cBhvr>
                                      <p:tavLst>
                                        <p:tav tm="0">
                                          <p:val>
                                            <p:strVal val="#ppt_x-#ppt_w*1.125000"/>
                                          </p:val>
                                        </p:tav>
                                        <p:tav tm="100000">
                                          <p:val>
                                            <p:strVal val="#ppt_x"/>
                                          </p:val>
                                        </p:tav>
                                      </p:tavLst>
                                    </p:anim>
                                    <p:animEffect transition="in" filter="wipe(right)">
                                      <p:cBhvr>
                                        <p:cTn id="8" dur="500"/>
                                        <p:tgtEl>
                                          <p:spTgt spid="53"/>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p:tgtEl>
                                          <p:spTgt spid="36"/>
                                        </p:tgtEl>
                                        <p:attrNameLst>
                                          <p:attrName>ppt_x</p:attrName>
                                        </p:attrNameLst>
                                      </p:cBhvr>
                                      <p:tavLst>
                                        <p:tav tm="0">
                                          <p:val>
                                            <p:strVal val="#ppt_x-#ppt_w*1.125000"/>
                                          </p:val>
                                        </p:tav>
                                        <p:tav tm="100000">
                                          <p:val>
                                            <p:strVal val="#ppt_x"/>
                                          </p:val>
                                        </p:tav>
                                      </p:tavLst>
                                    </p:anim>
                                    <p:animEffect transition="in" filter="wipe(right)">
                                      <p:cBhvr>
                                        <p:cTn id="12" dur="500"/>
                                        <p:tgtEl>
                                          <p:spTgt spid="36"/>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p:tgtEl>
                                          <p:spTgt spid="24"/>
                                        </p:tgtEl>
                                        <p:attrNameLst>
                                          <p:attrName>ppt_x</p:attrName>
                                        </p:attrNameLst>
                                      </p:cBhvr>
                                      <p:tavLst>
                                        <p:tav tm="0">
                                          <p:val>
                                            <p:strVal val="#ppt_x-#ppt_w*1.125000"/>
                                          </p:val>
                                        </p:tav>
                                        <p:tav tm="100000">
                                          <p:val>
                                            <p:strVal val="#ppt_x"/>
                                          </p:val>
                                        </p:tav>
                                      </p:tavLst>
                                    </p:anim>
                                    <p:animEffect transition="in" filter="wipe(right)">
                                      <p:cBhvr>
                                        <p:cTn id="16" dur="500"/>
                                        <p:tgtEl>
                                          <p:spTgt spid="24"/>
                                        </p:tgtEl>
                                      </p:cBhvr>
                                    </p:animEffect>
                                  </p:childTnLst>
                                </p:cTn>
                              </p:par>
                              <p:par>
                                <p:cTn id="17" presetID="1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ppt_x</p:attrName>
                                        </p:attrNameLst>
                                      </p:cBhvr>
                                      <p:tavLst>
                                        <p:tav tm="0">
                                          <p:val>
                                            <p:strVal val="#ppt_x-#ppt_w*1.125000"/>
                                          </p:val>
                                        </p:tav>
                                        <p:tav tm="100000">
                                          <p:val>
                                            <p:strVal val="#ppt_x"/>
                                          </p:val>
                                        </p:tav>
                                      </p:tavLst>
                                    </p:anim>
                                    <p:animEffect transition="in" filter="wipe(righ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p:tgtEl>
                                          <p:spTgt spid="28"/>
                                        </p:tgtEl>
                                        <p:attrNameLst>
                                          <p:attrName>ppt_x</p:attrName>
                                        </p:attrNameLst>
                                      </p:cBhvr>
                                      <p:tavLst>
                                        <p:tav tm="0">
                                          <p:val>
                                            <p:strVal val="#ppt_x-#ppt_w*1.125000"/>
                                          </p:val>
                                        </p:tav>
                                        <p:tav tm="100000">
                                          <p:val>
                                            <p:strVal val="#ppt_x"/>
                                          </p:val>
                                        </p:tav>
                                      </p:tavLst>
                                    </p:anim>
                                    <p:animEffect transition="in" filter="wipe(right)">
                                      <p:cBhvr>
                                        <p:cTn id="26" dur="500"/>
                                        <p:tgtEl>
                                          <p:spTgt spid="28"/>
                                        </p:tgtEl>
                                      </p:cBhvr>
                                    </p:animEffect>
                                  </p:childTnLst>
                                </p:cTn>
                              </p:par>
                              <p:par>
                                <p:cTn id="27" presetID="12" presetClass="entr" presetSubtype="8"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p:tgtEl>
                                          <p:spTgt spid="18"/>
                                        </p:tgtEl>
                                        <p:attrNameLst>
                                          <p:attrName>ppt_x</p:attrName>
                                        </p:attrNameLst>
                                      </p:cBhvr>
                                      <p:tavLst>
                                        <p:tav tm="0">
                                          <p:val>
                                            <p:strVal val="#ppt_x-#ppt_w*1.125000"/>
                                          </p:val>
                                        </p:tav>
                                        <p:tav tm="100000">
                                          <p:val>
                                            <p:strVal val="#ppt_x"/>
                                          </p:val>
                                        </p:tav>
                                      </p:tavLst>
                                    </p:anim>
                                    <p:animEffect transition="in" filter="wipe(right)">
                                      <p:cBhvr>
                                        <p:cTn id="30" dur="500"/>
                                        <p:tgtEl>
                                          <p:spTgt spid="18"/>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p:tgtEl>
                                          <p:spTgt spid="21"/>
                                        </p:tgtEl>
                                        <p:attrNameLst>
                                          <p:attrName>ppt_x</p:attrName>
                                        </p:attrNameLst>
                                      </p:cBhvr>
                                      <p:tavLst>
                                        <p:tav tm="0">
                                          <p:val>
                                            <p:strVal val="#ppt_x-#ppt_w*1.125000"/>
                                          </p:val>
                                        </p:tav>
                                        <p:tav tm="100000">
                                          <p:val>
                                            <p:strVal val="#ppt_x"/>
                                          </p:val>
                                        </p:tav>
                                      </p:tavLst>
                                    </p:anim>
                                    <p:animEffect transition="in" filter="wipe(righ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p:tgtEl>
                                          <p:spTgt spid="27"/>
                                        </p:tgtEl>
                                        <p:attrNameLst>
                                          <p:attrName>ppt_x</p:attrName>
                                        </p:attrNameLst>
                                      </p:cBhvr>
                                      <p:tavLst>
                                        <p:tav tm="0">
                                          <p:val>
                                            <p:strVal val="#ppt_x-#ppt_w*1.125000"/>
                                          </p:val>
                                        </p:tav>
                                        <p:tav tm="100000">
                                          <p:val>
                                            <p:strVal val="#ppt_x"/>
                                          </p:val>
                                        </p:tav>
                                      </p:tavLst>
                                    </p:anim>
                                    <p:animEffect transition="in" filter="wipe(right)">
                                      <p:cBhvr>
                                        <p:cTn id="40" dur="500"/>
                                        <p:tgtEl>
                                          <p:spTgt spid="27"/>
                                        </p:tgtEl>
                                      </p:cBhvr>
                                    </p:animEffect>
                                  </p:childTnLst>
                                </p:cTn>
                              </p:par>
                              <p:par>
                                <p:cTn id="41" presetID="12" presetClass="entr" presetSubtype="8"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p:tgtEl>
                                          <p:spTgt spid="57"/>
                                        </p:tgtEl>
                                        <p:attrNameLst>
                                          <p:attrName>ppt_x</p:attrName>
                                        </p:attrNameLst>
                                      </p:cBhvr>
                                      <p:tavLst>
                                        <p:tav tm="0">
                                          <p:val>
                                            <p:strVal val="#ppt_x-#ppt_w*1.125000"/>
                                          </p:val>
                                        </p:tav>
                                        <p:tav tm="100000">
                                          <p:val>
                                            <p:strVal val="#ppt_x"/>
                                          </p:val>
                                        </p:tav>
                                      </p:tavLst>
                                    </p:anim>
                                    <p:animEffect transition="in" filter="wipe(right)">
                                      <p:cBhvr>
                                        <p:cTn id="44" dur="500"/>
                                        <p:tgtEl>
                                          <p:spTgt spid="57"/>
                                        </p:tgtEl>
                                      </p:cBhvr>
                                    </p:animEffect>
                                  </p:childTnLst>
                                </p:cTn>
                              </p:par>
                              <p:par>
                                <p:cTn id="45" presetID="12" presetClass="entr" presetSubtype="8"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p:tgtEl>
                                          <p:spTgt spid="5"/>
                                        </p:tgtEl>
                                        <p:attrNameLst>
                                          <p:attrName>ppt_x</p:attrName>
                                        </p:attrNameLst>
                                      </p:cBhvr>
                                      <p:tavLst>
                                        <p:tav tm="0">
                                          <p:val>
                                            <p:strVal val="#ppt_x-#ppt_w*1.125000"/>
                                          </p:val>
                                        </p:tav>
                                        <p:tav tm="100000">
                                          <p:val>
                                            <p:strVal val="#ppt_x"/>
                                          </p:val>
                                        </p:tav>
                                      </p:tavLst>
                                    </p:anim>
                                    <p:animEffect transition="in" filter="wipe(right)">
                                      <p:cBhvr>
                                        <p:cTn id="48" dur="500"/>
                                        <p:tgtEl>
                                          <p:spTgt spid="5"/>
                                        </p:tgtEl>
                                      </p:cBhvr>
                                    </p:animEffect>
                                  </p:childTnLst>
                                </p:cTn>
                              </p:par>
                              <p:par>
                                <p:cTn id="49" presetID="12" presetClass="entr" presetSubtype="8"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p:tgtEl>
                                          <p:spTgt spid="10"/>
                                        </p:tgtEl>
                                        <p:attrNameLst>
                                          <p:attrName>ppt_x</p:attrName>
                                        </p:attrNameLst>
                                      </p:cBhvr>
                                      <p:tavLst>
                                        <p:tav tm="0">
                                          <p:val>
                                            <p:strVal val="#ppt_x-#ppt_w*1.125000"/>
                                          </p:val>
                                        </p:tav>
                                        <p:tav tm="100000">
                                          <p:val>
                                            <p:strVal val="#ppt_x"/>
                                          </p:val>
                                        </p:tav>
                                      </p:tavLst>
                                    </p:anim>
                                    <p:animEffect transition="in" filter="wipe(right)">
                                      <p:cBhvr>
                                        <p:cTn id="52" dur="500"/>
                                        <p:tgtEl>
                                          <p:spTgt spid="10"/>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p:tgtEl>
                                          <p:spTgt spid="22"/>
                                        </p:tgtEl>
                                        <p:attrNameLst>
                                          <p:attrName>ppt_x</p:attrName>
                                        </p:attrNameLst>
                                      </p:cBhvr>
                                      <p:tavLst>
                                        <p:tav tm="0">
                                          <p:val>
                                            <p:strVal val="#ppt_x-#ppt_w*1.125000"/>
                                          </p:val>
                                        </p:tav>
                                        <p:tav tm="100000">
                                          <p:val>
                                            <p:strVal val="#ppt_x"/>
                                          </p:val>
                                        </p:tav>
                                      </p:tavLst>
                                    </p:anim>
                                    <p:animEffect transition="in" filter="wipe(right)">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p:tgtEl>
                                          <p:spTgt spid="25"/>
                                        </p:tgtEl>
                                        <p:attrNameLst>
                                          <p:attrName>ppt_x</p:attrName>
                                        </p:attrNameLst>
                                      </p:cBhvr>
                                      <p:tavLst>
                                        <p:tav tm="0">
                                          <p:val>
                                            <p:strVal val="#ppt_x-#ppt_w*1.125000"/>
                                          </p:val>
                                        </p:tav>
                                        <p:tav tm="100000">
                                          <p:val>
                                            <p:strVal val="#ppt_x"/>
                                          </p:val>
                                        </p:tav>
                                      </p:tavLst>
                                    </p:anim>
                                    <p:animEffect transition="in" filter="wipe(right)">
                                      <p:cBhvr>
                                        <p:cTn id="62" dur="500"/>
                                        <p:tgtEl>
                                          <p:spTgt spid="25"/>
                                        </p:tgtEl>
                                      </p:cBhvr>
                                    </p:animEffect>
                                  </p:childTnLst>
                                </p:cTn>
                              </p:par>
                              <p:par>
                                <p:cTn id="63" presetID="12" presetClass="entr" presetSubtype="8"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p:tgtEl>
                                          <p:spTgt spid="6"/>
                                        </p:tgtEl>
                                        <p:attrNameLst>
                                          <p:attrName>ppt_x</p:attrName>
                                        </p:attrNameLst>
                                      </p:cBhvr>
                                      <p:tavLst>
                                        <p:tav tm="0">
                                          <p:val>
                                            <p:strVal val="#ppt_x-#ppt_w*1.125000"/>
                                          </p:val>
                                        </p:tav>
                                        <p:tav tm="100000">
                                          <p:val>
                                            <p:strVal val="#ppt_x"/>
                                          </p:val>
                                        </p:tav>
                                      </p:tavLst>
                                    </p:anim>
                                    <p:animEffect transition="in" filter="wipe(right)">
                                      <p:cBhvr>
                                        <p:cTn id="66" dur="500"/>
                                        <p:tgtEl>
                                          <p:spTgt spid="6"/>
                                        </p:tgtEl>
                                      </p:cBhvr>
                                    </p:animEffect>
                                  </p:childTnLst>
                                </p:cTn>
                              </p:par>
                              <p:par>
                                <p:cTn id="67" presetID="12" presetClass="entr" presetSubtype="8"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additive="base">
                                        <p:cTn id="69" dur="500"/>
                                        <p:tgtEl>
                                          <p:spTgt spid="34"/>
                                        </p:tgtEl>
                                        <p:attrNameLst>
                                          <p:attrName>ppt_x</p:attrName>
                                        </p:attrNameLst>
                                      </p:cBhvr>
                                      <p:tavLst>
                                        <p:tav tm="0">
                                          <p:val>
                                            <p:strVal val="#ppt_x-#ppt_w*1.125000"/>
                                          </p:val>
                                        </p:tav>
                                        <p:tav tm="100000">
                                          <p:val>
                                            <p:strVal val="#ppt_x"/>
                                          </p:val>
                                        </p:tav>
                                      </p:tavLst>
                                    </p:anim>
                                    <p:animEffect transition="in" filter="wipe(right)">
                                      <p:cBhvr>
                                        <p:cTn id="70" dur="500"/>
                                        <p:tgtEl>
                                          <p:spTgt spid="34"/>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p:tgtEl>
                                          <p:spTgt spid="35"/>
                                        </p:tgtEl>
                                        <p:attrNameLst>
                                          <p:attrName>ppt_x</p:attrName>
                                        </p:attrNameLst>
                                      </p:cBhvr>
                                      <p:tavLst>
                                        <p:tav tm="0">
                                          <p:val>
                                            <p:strVal val="#ppt_x-#ppt_w*1.125000"/>
                                          </p:val>
                                        </p:tav>
                                        <p:tav tm="100000">
                                          <p:val>
                                            <p:strVal val="#ppt_x"/>
                                          </p:val>
                                        </p:tav>
                                      </p:tavLst>
                                    </p:anim>
                                    <p:animEffect transition="in" filter="wipe(right)">
                                      <p:cBhvr>
                                        <p:cTn id="7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5" grpId="0" animBg="1"/>
      <p:bldP spid="24" grpId="0" animBg="1"/>
      <p:bldP spid="27"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D51A638E-778B-AF4C-A9E1-F5ADCFA3DF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110" y="877625"/>
            <a:ext cx="5375393" cy="3643439"/>
          </a:xfrm>
          <a:prstGeom prst="rect">
            <a:avLst/>
          </a:prstGeom>
          <a:ln>
            <a:solidFill>
              <a:srgbClr val="6C6C6C"/>
            </a:solidFill>
          </a:ln>
        </p:spPr>
      </p:pic>
      <p:cxnSp>
        <p:nvCxnSpPr>
          <p:cNvPr id="19" name="Straight Connector 18">
            <a:extLst>
              <a:ext uri="{FF2B5EF4-FFF2-40B4-BE49-F238E27FC236}">
                <a16:creationId xmlns:a16="http://schemas.microsoft.com/office/drawing/2014/main" id="{97395DBA-D83A-2947-AE2A-20F2C5177A54}"/>
              </a:ext>
            </a:extLst>
          </p:cNvPr>
          <p:cNvCxnSpPr>
            <a:cxnSpLocks/>
          </p:cNvCxnSpPr>
          <p:nvPr/>
        </p:nvCxnSpPr>
        <p:spPr>
          <a:xfrm flipV="1">
            <a:off x="4130211" y="873830"/>
            <a:ext cx="1916808" cy="626197"/>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470CC9F-4003-564B-BA7F-95AE5A820E71}"/>
              </a:ext>
            </a:extLst>
          </p:cNvPr>
          <p:cNvSpPr txBox="1"/>
          <p:nvPr/>
        </p:nvSpPr>
        <p:spPr>
          <a:xfrm>
            <a:off x="8599470" y="0"/>
            <a:ext cx="3592530" cy="369332"/>
          </a:xfrm>
          <a:prstGeom prst="rect">
            <a:avLst/>
          </a:prstGeom>
          <a:noFill/>
        </p:spPr>
        <p:txBody>
          <a:bodyPr wrap="square" rtlCol="0">
            <a:spAutoFit/>
          </a:bodyPr>
          <a:lstStyle/>
          <a:p>
            <a:pPr algn="ctr"/>
            <a:r>
              <a:rPr lang="en-US" dirty="0">
                <a:solidFill>
                  <a:srgbClr val="1C8921"/>
                </a:solidFill>
                <a:hlinkClick r:id="rId4">
                  <a:extLst>
                    <a:ext uri="{A12FA001-AC4F-418D-AE19-62706E023703}">
                      <ahyp:hlinkClr xmlns:ahyp="http://schemas.microsoft.com/office/drawing/2018/hyperlinkcolor" val="tx"/>
                    </a:ext>
                  </a:extLst>
                </a:hlinkClick>
              </a:rPr>
              <a:t>sftool.gov/explore#building-systems</a:t>
            </a:r>
            <a:endParaRPr lang="en-US" dirty="0">
              <a:solidFill>
                <a:srgbClr val="1C8921"/>
              </a:solidFill>
              <a:latin typeface="Segoe UI Semilight" panose="020B0402040204020203" pitchFamily="34" charset="0"/>
            </a:endParaRPr>
          </a:p>
        </p:txBody>
      </p:sp>
      <p:pic>
        <p:nvPicPr>
          <p:cNvPr id="12" name="Picture 11" descr="Graphical user interface, text, application&#10;&#10;Description automatically generated">
            <a:extLst>
              <a:ext uri="{FF2B5EF4-FFF2-40B4-BE49-F238E27FC236}">
                <a16:creationId xmlns:a16="http://schemas.microsoft.com/office/drawing/2014/main" id="{A3A59576-1C7A-0841-B1B4-B7C4979E414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6240" y="4854496"/>
            <a:ext cx="4319720" cy="1646952"/>
          </a:xfrm>
          <a:prstGeom prst="rect">
            <a:avLst/>
          </a:prstGeom>
          <a:ln>
            <a:solidFill>
              <a:srgbClr val="6C6C6C"/>
            </a:solidFill>
          </a:ln>
          <a:effectLst>
            <a:outerShdw blurRad="152400" dist="76200" dir="16200000" rotWithShape="0">
              <a:prstClr val="black">
                <a:alpha val="40000"/>
              </a:prstClr>
            </a:outerShdw>
          </a:effectLst>
        </p:spPr>
      </p:pic>
      <p:pic>
        <p:nvPicPr>
          <p:cNvPr id="18" name="Picture 17" descr="A picture containing indoor, table, sitting, filled&#10;&#10;Description automatically generated">
            <a:extLst>
              <a:ext uri="{FF2B5EF4-FFF2-40B4-BE49-F238E27FC236}">
                <a16:creationId xmlns:a16="http://schemas.microsoft.com/office/drawing/2014/main" id="{65682A30-6D24-AE4C-9017-B7927866E70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47019" y="873828"/>
            <a:ext cx="3199186" cy="1741656"/>
          </a:xfrm>
          <a:prstGeom prst="rect">
            <a:avLst/>
          </a:prstGeom>
          <a:ln>
            <a:solidFill>
              <a:srgbClr val="6C6C6C"/>
            </a:solidFill>
          </a:ln>
          <a:effectLst>
            <a:outerShdw blurRad="152400" dist="114300" dir="10800000" algn="r" rotWithShape="0">
              <a:prstClr val="black">
                <a:alpha val="40000"/>
              </a:prstClr>
            </a:outerShdw>
          </a:effectLst>
        </p:spPr>
      </p:pic>
      <p:pic>
        <p:nvPicPr>
          <p:cNvPr id="16" name="Picture 15" descr="Text&#10;&#10;Description automatically generated">
            <a:extLst>
              <a:ext uri="{FF2B5EF4-FFF2-40B4-BE49-F238E27FC236}">
                <a16:creationId xmlns:a16="http://schemas.microsoft.com/office/drawing/2014/main" id="{E21D3411-879A-B045-A893-114EBB73E71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46612" y="2143378"/>
            <a:ext cx="4404638" cy="642537"/>
          </a:xfrm>
          <a:prstGeom prst="rect">
            <a:avLst/>
          </a:prstGeom>
          <a:ln>
            <a:solidFill>
              <a:srgbClr val="6C6C6C"/>
            </a:solidFill>
          </a:ln>
          <a:effectLst>
            <a:outerShdw blurRad="50800" dist="63500" dir="16200000" rotWithShape="0">
              <a:prstClr val="black">
                <a:alpha val="50000"/>
              </a:prstClr>
            </a:outerShdw>
          </a:effectLst>
        </p:spPr>
      </p:pic>
      <p:cxnSp>
        <p:nvCxnSpPr>
          <p:cNvPr id="23" name="Straight Connector 22">
            <a:extLst>
              <a:ext uri="{FF2B5EF4-FFF2-40B4-BE49-F238E27FC236}">
                <a16:creationId xmlns:a16="http://schemas.microsoft.com/office/drawing/2014/main" id="{B2B1B0CD-0361-F549-9676-F03C6ED218D6}"/>
              </a:ext>
            </a:extLst>
          </p:cNvPr>
          <p:cNvCxnSpPr>
            <a:cxnSpLocks/>
          </p:cNvCxnSpPr>
          <p:nvPr/>
        </p:nvCxnSpPr>
        <p:spPr>
          <a:xfrm flipV="1">
            <a:off x="8434927" y="1744656"/>
            <a:ext cx="0" cy="398722"/>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FC0E4FA-D21C-9E4A-8330-205650B969B0}"/>
              </a:ext>
            </a:extLst>
          </p:cNvPr>
          <p:cNvCxnSpPr>
            <a:cxnSpLocks/>
            <a:stCxn id="12" idx="0"/>
          </p:cNvCxnSpPr>
          <p:nvPr/>
        </p:nvCxnSpPr>
        <p:spPr>
          <a:xfrm flipV="1">
            <a:off x="2796100" y="3525942"/>
            <a:ext cx="0" cy="1328554"/>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6BA5DB5-28B7-3E49-9687-386B8CDBF2F3}"/>
              </a:ext>
            </a:extLst>
          </p:cNvPr>
          <p:cNvCxnSpPr>
            <a:cxnSpLocks/>
          </p:cNvCxnSpPr>
          <p:nvPr/>
        </p:nvCxnSpPr>
        <p:spPr>
          <a:xfrm flipH="1" flipV="1">
            <a:off x="4940940" y="3445675"/>
            <a:ext cx="1155060" cy="105461"/>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BDEB0A-E48F-0E4C-8423-23B17CBCF52B}"/>
              </a:ext>
            </a:extLst>
          </p:cNvPr>
          <p:cNvCxnSpPr>
            <a:cxnSpLocks/>
          </p:cNvCxnSpPr>
          <p:nvPr/>
        </p:nvCxnSpPr>
        <p:spPr>
          <a:xfrm flipH="1" flipV="1">
            <a:off x="4955960" y="3453615"/>
            <a:ext cx="1140040" cy="1714287"/>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7312D81-A2C6-DF4D-8298-18CABE072BC0}"/>
              </a:ext>
            </a:extLst>
          </p:cNvPr>
          <p:cNvSpPr txBox="1"/>
          <p:nvPr/>
        </p:nvSpPr>
        <p:spPr>
          <a:xfrm>
            <a:off x="9376997" y="873828"/>
            <a:ext cx="2674253" cy="830997"/>
          </a:xfrm>
          <a:prstGeom prst="rect">
            <a:avLst/>
          </a:prstGeom>
          <a:solidFill>
            <a:srgbClr val="B3EFFF"/>
          </a:solidFill>
          <a:ln>
            <a:solidFill>
              <a:srgbClr val="6C6C6C"/>
            </a:solidFill>
          </a:ln>
          <a:effectLst>
            <a:outerShdw blurRad="152400" dist="127000" dir="8400000" algn="ctr">
              <a:srgbClr val="000000">
                <a:alpha val="28000"/>
              </a:srgbClr>
            </a:outerShdw>
          </a:effectLst>
        </p:spPr>
        <p:txBody>
          <a:bodyPr wrap="square" rtlCol="0">
            <a:spAutoFit/>
          </a:bodyPr>
          <a:lstStyle/>
          <a:p>
            <a:endParaRPr lang="en-US" sz="1200" dirty="0"/>
          </a:p>
          <a:p>
            <a:r>
              <a:rPr lang="en-US" sz="1200" dirty="0"/>
              <a:t>Explore building systems and their unique components</a:t>
            </a:r>
          </a:p>
          <a:p>
            <a:endParaRPr lang="en-US" sz="1200" dirty="0"/>
          </a:p>
        </p:txBody>
      </p:sp>
      <p:pic>
        <p:nvPicPr>
          <p:cNvPr id="8" name="Picture 7" descr="Graphical user interface&#10;&#10;Description automatically generated">
            <a:extLst>
              <a:ext uri="{FF2B5EF4-FFF2-40B4-BE49-F238E27FC236}">
                <a16:creationId xmlns:a16="http://schemas.microsoft.com/office/drawing/2014/main" id="{FD44B376-5BCB-6C4E-B657-140B47E86E86}"/>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047019" y="5060860"/>
            <a:ext cx="3199186" cy="1440588"/>
          </a:xfrm>
          <a:prstGeom prst="rect">
            <a:avLst/>
          </a:prstGeom>
          <a:ln>
            <a:solidFill>
              <a:srgbClr val="6C6C6C"/>
            </a:solidFill>
          </a:ln>
          <a:effectLst>
            <a:outerShdw blurRad="152400" dist="114300" dir="13500000" algn="br" rotWithShape="0">
              <a:prstClr val="black">
                <a:alpha val="40000"/>
              </a:prstClr>
            </a:outerShdw>
          </a:effectLst>
        </p:spPr>
      </p:pic>
      <p:sp>
        <p:nvSpPr>
          <p:cNvPr id="36" name="TextBox 35">
            <a:extLst>
              <a:ext uri="{FF2B5EF4-FFF2-40B4-BE49-F238E27FC236}">
                <a16:creationId xmlns:a16="http://schemas.microsoft.com/office/drawing/2014/main" id="{F2AB444D-AD9A-8F4C-B3CE-84680564F957}"/>
              </a:ext>
            </a:extLst>
          </p:cNvPr>
          <p:cNvSpPr txBox="1"/>
          <p:nvPr/>
        </p:nvSpPr>
        <p:spPr>
          <a:xfrm>
            <a:off x="9376997" y="3527958"/>
            <a:ext cx="2674253" cy="830997"/>
          </a:xfrm>
          <a:prstGeom prst="rect">
            <a:avLst/>
          </a:prstGeom>
          <a:solidFill>
            <a:srgbClr val="B3EFFF"/>
          </a:solidFill>
          <a:ln>
            <a:solidFill>
              <a:srgbClr val="6C6C6C"/>
            </a:solidFill>
          </a:ln>
          <a:effectLst>
            <a:outerShdw blurRad="190500" dist="114300" dir="10200000" algn="ctr">
              <a:srgbClr val="000000">
                <a:alpha val="40000"/>
              </a:srgbClr>
            </a:outerShdw>
          </a:effectLst>
        </p:spPr>
        <p:txBody>
          <a:bodyPr wrap="square" rtlCol="0">
            <a:spAutoFit/>
          </a:bodyPr>
          <a:lstStyle/>
          <a:p>
            <a:endParaRPr lang="en-US" sz="1200" dirty="0"/>
          </a:p>
          <a:p>
            <a:r>
              <a:rPr lang="en-US" sz="1200" dirty="0"/>
              <a:t>Understand Mandates / Standards based on federal requirements</a:t>
            </a:r>
          </a:p>
          <a:p>
            <a:endParaRPr lang="en-US" sz="1200" dirty="0"/>
          </a:p>
        </p:txBody>
      </p:sp>
      <p:sp>
        <p:nvSpPr>
          <p:cNvPr id="37" name="TextBox 36">
            <a:extLst>
              <a:ext uri="{FF2B5EF4-FFF2-40B4-BE49-F238E27FC236}">
                <a16:creationId xmlns:a16="http://schemas.microsoft.com/office/drawing/2014/main" id="{47244210-B23F-3140-A6D1-E65923238D09}"/>
              </a:ext>
            </a:extLst>
          </p:cNvPr>
          <p:cNvSpPr txBox="1"/>
          <p:nvPr/>
        </p:nvSpPr>
        <p:spPr>
          <a:xfrm>
            <a:off x="9376997" y="5050845"/>
            <a:ext cx="2674253" cy="830997"/>
          </a:xfrm>
          <a:prstGeom prst="rect">
            <a:avLst/>
          </a:prstGeom>
          <a:solidFill>
            <a:srgbClr val="B3EFFF"/>
          </a:solidFill>
          <a:ln>
            <a:solidFill>
              <a:srgbClr val="6C6C6C"/>
            </a:solidFill>
          </a:ln>
          <a:effectLst>
            <a:outerShdw blurRad="190500" dist="114300" dir="10200000" algn="ctr">
              <a:srgbClr val="000000">
                <a:alpha val="40000"/>
              </a:srgbClr>
            </a:outerShdw>
          </a:effectLst>
        </p:spPr>
        <p:txBody>
          <a:bodyPr wrap="square" rtlCol="0">
            <a:spAutoFit/>
          </a:bodyPr>
          <a:lstStyle/>
          <a:p>
            <a:endParaRPr lang="en-US" sz="1200" dirty="0"/>
          </a:p>
          <a:p>
            <a:r>
              <a:rPr lang="en-US" sz="1200" dirty="0"/>
              <a:t>Use the SFTool Wizard to go in depth on techniques and benefits</a:t>
            </a:r>
          </a:p>
          <a:p>
            <a:endParaRPr lang="en-US" sz="1200" dirty="0"/>
          </a:p>
        </p:txBody>
      </p:sp>
      <p:sp>
        <p:nvSpPr>
          <p:cNvPr id="20" name="TextBox 19">
            <a:extLst>
              <a:ext uri="{FF2B5EF4-FFF2-40B4-BE49-F238E27FC236}">
                <a16:creationId xmlns:a16="http://schemas.microsoft.com/office/drawing/2014/main" id="{72DBEBEF-86BC-E740-87CE-44E1E29EDAF0}"/>
              </a:ext>
            </a:extLst>
          </p:cNvPr>
          <p:cNvSpPr txBox="1"/>
          <p:nvPr/>
        </p:nvSpPr>
        <p:spPr>
          <a:xfrm>
            <a:off x="4746064" y="61147"/>
            <a:ext cx="2699872" cy="400110"/>
          </a:xfrm>
          <a:prstGeom prst="rect">
            <a:avLst/>
          </a:prstGeom>
          <a:solidFill>
            <a:srgbClr val="6C6C6C"/>
          </a:solidFill>
          <a:ln>
            <a:solidFill>
              <a:srgbClr val="6C6C6C"/>
            </a:solidFill>
          </a:ln>
          <a:effectLst>
            <a:outerShdw blurRad="63500" sx="102000" sy="102000" algn="ctr" rotWithShape="0">
              <a:prstClr val="black">
                <a:alpha val="40000"/>
              </a:prstClr>
            </a:outerShdw>
          </a:effectLst>
        </p:spPr>
        <p:txBody>
          <a:bodyPr wrap="square" rtlCol="0">
            <a:spAutoFit/>
          </a:bodyPr>
          <a:lstStyle/>
          <a:p>
            <a:pPr algn="ctr"/>
            <a:r>
              <a:rPr lang="en-US" sz="2000" dirty="0">
                <a:solidFill>
                  <a:schemeClr val="bg1"/>
                </a:solidFill>
              </a:rPr>
              <a:t>Building Systems</a:t>
            </a:r>
          </a:p>
        </p:txBody>
      </p:sp>
      <p:pic>
        <p:nvPicPr>
          <p:cNvPr id="10" name="Picture 9" descr="Graphical user interface, text, application, email&#10;&#10;Description automatically generated">
            <a:extLst>
              <a:ext uri="{FF2B5EF4-FFF2-40B4-BE49-F238E27FC236}">
                <a16:creationId xmlns:a16="http://schemas.microsoft.com/office/drawing/2014/main" id="{DBE276B7-5057-A247-8BCB-AB007D626C0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47019" y="3525942"/>
            <a:ext cx="3199186" cy="1174647"/>
          </a:xfrm>
          <a:prstGeom prst="rect">
            <a:avLst/>
          </a:prstGeom>
          <a:ln>
            <a:solidFill>
              <a:srgbClr val="6C6C6C"/>
            </a:solidFill>
          </a:ln>
          <a:effectLst>
            <a:outerShdw blurRad="152400" dist="114300" dir="10800000" algn="r" rotWithShape="0">
              <a:prstClr val="black">
                <a:alpha val="40000"/>
              </a:prstClr>
            </a:outerShdw>
          </a:effectLst>
        </p:spPr>
      </p:pic>
      <p:pic>
        <p:nvPicPr>
          <p:cNvPr id="21" name="Picture 20">
            <a:extLst>
              <a:ext uri="{FF2B5EF4-FFF2-40B4-BE49-F238E27FC236}">
                <a16:creationId xmlns:a16="http://schemas.microsoft.com/office/drawing/2014/main" id="{60F97F28-DE75-8342-90AB-E05427EBA2E8}"/>
              </a:ext>
            </a:extLst>
          </p:cNvPr>
          <p:cNvPicPr>
            <a:picLocks noChangeAspect="1"/>
          </p:cNvPicPr>
          <p:nvPr/>
        </p:nvPicPr>
        <p:blipFill rotWithShape="1">
          <a:blip r:embed="rId10">
            <a:extLst>
              <a:ext uri="{28A0092B-C50C-407E-A947-70E740481C1C}">
                <a14:useLocalDpi xmlns:a14="http://schemas.microsoft.com/office/drawing/2010/main" val="0"/>
              </a:ext>
            </a:extLst>
          </a:blip>
          <a:srcRect r="15187"/>
          <a:stretch/>
        </p:blipFill>
        <p:spPr>
          <a:xfrm>
            <a:off x="0" y="2081"/>
            <a:ext cx="3972523" cy="610935"/>
          </a:xfrm>
          <a:prstGeom prst="rect">
            <a:avLst/>
          </a:prstGeom>
        </p:spPr>
      </p:pic>
    </p:spTree>
    <p:extLst>
      <p:ext uri="{BB962C8B-B14F-4D97-AF65-F5344CB8AC3E}">
        <p14:creationId xmlns:p14="http://schemas.microsoft.com/office/powerpoint/2010/main" val="92897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par>
                                <p:cTn id="9" presetID="1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right)">
                                      <p:cBhvr>
                                        <p:cTn id="12" dur="500"/>
                                        <p:tgtEl>
                                          <p:spTgt spid="18"/>
                                        </p:tgtEl>
                                      </p:cBhvr>
                                    </p:animEffect>
                                  </p:childTnLst>
                                </p:cTn>
                              </p:par>
                              <p:par>
                                <p:cTn id="13" presetID="1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ppt_x</p:attrName>
                                        </p:attrNameLst>
                                      </p:cBhvr>
                                      <p:tavLst>
                                        <p:tav tm="0">
                                          <p:val>
                                            <p:strVal val="#ppt_x-#ppt_w*1.125000"/>
                                          </p:val>
                                        </p:tav>
                                        <p:tav tm="100000">
                                          <p:val>
                                            <p:strVal val="#ppt_x"/>
                                          </p:val>
                                        </p:tav>
                                      </p:tavLst>
                                    </p:anim>
                                    <p:animEffect transition="in" filter="wipe(right)">
                                      <p:cBhvr>
                                        <p:cTn id="16" dur="500"/>
                                        <p:tgtEl>
                                          <p:spTgt spid="16"/>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p:tgtEl>
                                          <p:spTgt spid="35"/>
                                        </p:tgtEl>
                                        <p:attrNameLst>
                                          <p:attrName>ppt_x</p:attrName>
                                        </p:attrNameLst>
                                      </p:cBhvr>
                                      <p:tavLst>
                                        <p:tav tm="0">
                                          <p:val>
                                            <p:strVal val="#ppt_x-#ppt_w*1.125000"/>
                                          </p:val>
                                        </p:tav>
                                        <p:tav tm="100000">
                                          <p:val>
                                            <p:strVal val="#ppt_x"/>
                                          </p:val>
                                        </p:tav>
                                      </p:tavLst>
                                    </p:anim>
                                    <p:animEffect transition="in" filter="wipe(right)">
                                      <p:cBhvr>
                                        <p:cTn id="20" dur="500"/>
                                        <p:tgtEl>
                                          <p:spTgt spid="35"/>
                                        </p:tgtEl>
                                      </p:cBhvr>
                                    </p:animEffect>
                                  </p:childTnLst>
                                </p:cTn>
                              </p:par>
                              <p:par>
                                <p:cTn id="21" presetID="12" presetClass="entr" presetSubtype="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p:tgtEl>
                                          <p:spTgt spid="23"/>
                                        </p:tgtEl>
                                        <p:attrNameLst>
                                          <p:attrName>ppt_y</p:attrName>
                                        </p:attrNameLst>
                                      </p:cBhvr>
                                      <p:tavLst>
                                        <p:tav tm="0">
                                          <p:val>
                                            <p:strVal val="#ppt_y-#ppt_h*1.125000"/>
                                          </p:val>
                                        </p:tav>
                                        <p:tav tm="100000">
                                          <p:val>
                                            <p:strVal val="#ppt_y"/>
                                          </p:val>
                                        </p:tav>
                                      </p:tavLst>
                                    </p:anim>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p:tgtEl>
                                          <p:spTgt spid="26"/>
                                        </p:tgtEl>
                                        <p:attrNameLst>
                                          <p:attrName>ppt_y</p:attrName>
                                        </p:attrNameLst>
                                      </p:cBhvr>
                                      <p:tavLst>
                                        <p:tav tm="0">
                                          <p:val>
                                            <p:strVal val="#ppt_y-#ppt_h*1.125000"/>
                                          </p:val>
                                        </p:tav>
                                        <p:tav tm="100000">
                                          <p:val>
                                            <p:strVal val="#ppt_y"/>
                                          </p:val>
                                        </p:tav>
                                      </p:tavLst>
                                    </p:anim>
                                    <p:animEffect transition="in" filter="wipe(down)">
                                      <p:cBhvr>
                                        <p:cTn id="30" dur="500"/>
                                        <p:tgtEl>
                                          <p:spTgt spid="26"/>
                                        </p:tgtEl>
                                      </p:cBhvr>
                                    </p:animEffect>
                                  </p:childTnLst>
                                </p:cTn>
                              </p:par>
                              <p:par>
                                <p:cTn id="31" presetID="12" presetClass="entr" presetSubtype="1"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p:tgtEl>
                                          <p:spTgt spid="29"/>
                                        </p:tgtEl>
                                        <p:attrNameLst>
                                          <p:attrName>ppt_x</p:attrName>
                                        </p:attrNameLst>
                                      </p:cBhvr>
                                      <p:tavLst>
                                        <p:tav tm="0">
                                          <p:val>
                                            <p:strVal val="#ppt_x-#ppt_w*1.125000"/>
                                          </p:val>
                                        </p:tav>
                                        <p:tav tm="100000">
                                          <p:val>
                                            <p:strVal val="#ppt_x"/>
                                          </p:val>
                                        </p:tav>
                                      </p:tavLst>
                                    </p:anim>
                                    <p:animEffect transition="in" filter="wipe(right)">
                                      <p:cBhvr>
                                        <p:cTn id="40" dur="500"/>
                                        <p:tgtEl>
                                          <p:spTgt spid="29"/>
                                        </p:tgtEl>
                                      </p:cBhvr>
                                    </p:animEffect>
                                  </p:childTnLst>
                                </p:cTn>
                              </p:par>
                              <p:par>
                                <p:cTn id="41" presetID="1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p:tgtEl>
                                          <p:spTgt spid="10"/>
                                        </p:tgtEl>
                                        <p:attrNameLst>
                                          <p:attrName>ppt_x</p:attrName>
                                        </p:attrNameLst>
                                      </p:cBhvr>
                                      <p:tavLst>
                                        <p:tav tm="0">
                                          <p:val>
                                            <p:strVal val="#ppt_x-#ppt_w*1.125000"/>
                                          </p:val>
                                        </p:tav>
                                        <p:tav tm="100000">
                                          <p:val>
                                            <p:strVal val="#ppt_x"/>
                                          </p:val>
                                        </p:tav>
                                      </p:tavLst>
                                    </p:anim>
                                    <p:animEffect transition="in" filter="wipe(right)">
                                      <p:cBhvr>
                                        <p:cTn id="44" dur="500"/>
                                        <p:tgtEl>
                                          <p:spTgt spid="10"/>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p:tgtEl>
                                          <p:spTgt spid="36"/>
                                        </p:tgtEl>
                                        <p:attrNameLst>
                                          <p:attrName>ppt_x</p:attrName>
                                        </p:attrNameLst>
                                      </p:cBhvr>
                                      <p:tavLst>
                                        <p:tav tm="0">
                                          <p:val>
                                            <p:strVal val="#ppt_x-#ppt_w*1.125000"/>
                                          </p:val>
                                        </p:tav>
                                        <p:tav tm="100000">
                                          <p:val>
                                            <p:strVal val="#ppt_x"/>
                                          </p:val>
                                        </p:tav>
                                      </p:tavLst>
                                    </p:anim>
                                    <p:animEffect transition="in" filter="wipe(right)">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70CC9F-4003-564B-BA7F-95AE5A820E71}"/>
              </a:ext>
            </a:extLst>
          </p:cNvPr>
          <p:cNvSpPr txBox="1"/>
          <p:nvPr/>
        </p:nvSpPr>
        <p:spPr>
          <a:xfrm>
            <a:off x="9109724" y="-5593"/>
            <a:ext cx="3088337" cy="369332"/>
          </a:xfrm>
          <a:prstGeom prst="rect">
            <a:avLst/>
          </a:prstGeom>
          <a:noFill/>
        </p:spPr>
        <p:txBody>
          <a:bodyPr wrap="square" rtlCol="0">
            <a:spAutoFit/>
          </a:bodyPr>
          <a:lstStyle/>
          <a:p>
            <a:pPr algn="ctr"/>
            <a:r>
              <a:rPr lang="en-US" dirty="0">
                <a:solidFill>
                  <a:srgbClr val="1C8921"/>
                </a:solidFill>
                <a:hlinkClick r:id="rId3">
                  <a:extLst>
                    <a:ext uri="{A12FA001-AC4F-418D-AE19-62706E023703}">
                      <ahyp:hlinkClr xmlns:ahyp="http://schemas.microsoft.com/office/drawing/2018/hyperlinkcolor" val="tx"/>
                    </a:ext>
                  </a:extLst>
                </a:hlinkClick>
              </a:rPr>
              <a:t>sftool.gov/explore#workspaces</a:t>
            </a:r>
            <a:endParaRPr lang="en-US" dirty="0">
              <a:solidFill>
                <a:srgbClr val="1C8921"/>
              </a:solidFill>
              <a:latin typeface="Segoe UI Semilight" panose="020B0402040204020203" pitchFamily="34" charset="0"/>
            </a:endParaRPr>
          </a:p>
        </p:txBody>
      </p:sp>
      <p:pic>
        <p:nvPicPr>
          <p:cNvPr id="9" name="Picture 8">
            <a:extLst>
              <a:ext uri="{FF2B5EF4-FFF2-40B4-BE49-F238E27FC236}">
                <a16:creationId xmlns:a16="http://schemas.microsoft.com/office/drawing/2014/main" id="{93563EA1-30C4-E54C-9CCB-D73F4A60CED7}"/>
              </a:ext>
            </a:extLst>
          </p:cNvPr>
          <p:cNvPicPr>
            <a:picLocks noChangeAspect="1"/>
          </p:cNvPicPr>
          <p:nvPr/>
        </p:nvPicPr>
        <p:blipFill rotWithShape="1">
          <a:blip r:embed="rId4">
            <a:extLst>
              <a:ext uri="{28A0092B-C50C-407E-A947-70E740481C1C}">
                <a14:useLocalDpi xmlns:a14="http://schemas.microsoft.com/office/drawing/2010/main"/>
              </a:ext>
            </a:extLst>
          </a:blip>
          <a:srcRect r="-222"/>
          <a:stretch/>
        </p:blipFill>
        <p:spPr>
          <a:xfrm>
            <a:off x="1462010" y="3488163"/>
            <a:ext cx="4157851" cy="2849843"/>
          </a:xfrm>
          <a:prstGeom prst="rect">
            <a:avLst/>
          </a:prstGeom>
          <a:ln>
            <a:solidFill>
              <a:srgbClr val="6C6C6C"/>
            </a:solidFill>
          </a:ln>
          <a:effectLst>
            <a:outerShdw blurRad="127000" dist="38100" dir="16200000" algn="bl" rotWithShape="0">
              <a:prstClr val="black">
                <a:alpha val="40000"/>
              </a:prstClr>
            </a:outerShdw>
          </a:effectLst>
        </p:spPr>
      </p:pic>
      <p:grpSp>
        <p:nvGrpSpPr>
          <p:cNvPr id="17" name="Group 16">
            <a:extLst>
              <a:ext uri="{FF2B5EF4-FFF2-40B4-BE49-F238E27FC236}">
                <a16:creationId xmlns:a16="http://schemas.microsoft.com/office/drawing/2014/main" id="{3FD85786-18FF-5848-8CAE-43C1AB5801D7}"/>
              </a:ext>
            </a:extLst>
          </p:cNvPr>
          <p:cNvGrpSpPr>
            <a:grpSpLocks noChangeAspect="1"/>
          </p:cNvGrpSpPr>
          <p:nvPr/>
        </p:nvGrpSpPr>
        <p:grpSpPr>
          <a:xfrm>
            <a:off x="287672" y="744063"/>
            <a:ext cx="6249971" cy="2619681"/>
            <a:chOff x="3011347" y="637215"/>
            <a:chExt cx="6856562" cy="2873934"/>
          </a:xfrm>
        </p:grpSpPr>
        <p:pic>
          <p:nvPicPr>
            <p:cNvPr id="13" name="Picture 12" descr="A picture containing building, toy, green, table&#10;&#10;Description automatically generated">
              <a:extLst>
                <a:ext uri="{FF2B5EF4-FFF2-40B4-BE49-F238E27FC236}">
                  <a16:creationId xmlns:a16="http://schemas.microsoft.com/office/drawing/2014/main" id="{FE63A507-8EF4-C44D-9103-A111FB44B98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99662" y="637215"/>
              <a:ext cx="5568247" cy="2873934"/>
            </a:xfrm>
            <a:prstGeom prst="rect">
              <a:avLst/>
            </a:prstGeom>
            <a:ln>
              <a:solidFill>
                <a:srgbClr val="6C6C6C"/>
              </a:solidFill>
            </a:ln>
          </p:spPr>
        </p:pic>
        <p:pic>
          <p:nvPicPr>
            <p:cNvPr id="15" name="Picture 14" descr="A picture containing graphical user interface&#10;&#10;Description automatically generated">
              <a:extLst>
                <a:ext uri="{FF2B5EF4-FFF2-40B4-BE49-F238E27FC236}">
                  <a16:creationId xmlns:a16="http://schemas.microsoft.com/office/drawing/2014/main" id="{7F68023A-F75F-EF45-B7B1-4B157668908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11347" y="637215"/>
              <a:ext cx="1288315" cy="2873934"/>
            </a:xfrm>
            <a:prstGeom prst="rect">
              <a:avLst/>
            </a:prstGeom>
            <a:ln>
              <a:solidFill>
                <a:srgbClr val="6C6C6C"/>
              </a:solidFill>
            </a:ln>
          </p:spPr>
        </p:pic>
      </p:grpSp>
      <p:sp>
        <p:nvSpPr>
          <p:cNvPr id="28" name="TextBox 27">
            <a:extLst>
              <a:ext uri="{FF2B5EF4-FFF2-40B4-BE49-F238E27FC236}">
                <a16:creationId xmlns:a16="http://schemas.microsoft.com/office/drawing/2014/main" id="{73A23515-7CB8-C94B-83E7-D85F3BA8A1D3}"/>
              </a:ext>
            </a:extLst>
          </p:cNvPr>
          <p:cNvSpPr txBox="1"/>
          <p:nvPr/>
        </p:nvSpPr>
        <p:spPr>
          <a:xfrm>
            <a:off x="1451737" y="6395473"/>
            <a:ext cx="4157850" cy="276999"/>
          </a:xfrm>
          <a:prstGeom prst="rect">
            <a:avLst/>
          </a:prstGeom>
          <a:solidFill>
            <a:srgbClr val="B3EFFF"/>
          </a:solidFill>
          <a:ln>
            <a:solidFill>
              <a:srgbClr val="6C6C6C"/>
            </a:solidFill>
          </a:ln>
          <a:effectLst>
            <a:outerShdw blurRad="127000" dist="25400" dir="12600000" algn="ctr">
              <a:srgbClr val="000000">
                <a:alpha val="25000"/>
              </a:srgbClr>
            </a:outerShdw>
          </a:effectLst>
        </p:spPr>
        <p:txBody>
          <a:bodyPr wrap="square" rtlCol="0">
            <a:spAutoFit/>
          </a:bodyPr>
          <a:lstStyle/>
          <a:p>
            <a:pPr algn="ctr"/>
            <a:r>
              <a:rPr lang="en-US" sz="1200" dirty="0"/>
              <a:t>Learn fundamentals and additional best practices</a:t>
            </a:r>
          </a:p>
        </p:txBody>
      </p:sp>
      <p:cxnSp>
        <p:nvCxnSpPr>
          <p:cNvPr id="30" name="Straight Connector 29">
            <a:extLst>
              <a:ext uri="{FF2B5EF4-FFF2-40B4-BE49-F238E27FC236}">
                <a16:creationId xmlns:a16="http://schemas.microsoft.com/office/drawing/2014/main" id="{BE152C4F-ED28-3B44-8EFE-56BF88CAFEB7}"/>
              </a:ext>
            </a:extLst>
          </p:cNvPr>
          <p:cNvCxnSpPr>
            <a:cxnSpLocks/>
            <a:endCxn id="9" idx="0"/>
          </p:cNvCxnSpPr>
          <p:nvPr/>
        </p:nvCxnSpPr>
        <p:spPr>
          <a:xfrm>
            <a:off x="3540936" y="1952090"/>
            <a:ext cx="0" cy="1536073"/>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C6596DE-DEE4-8943-B682-36805843D822}"/>
              </a:ext>
            </a:extLst>
          </p:cNvPr>
          <p:cNvCxnSpPr>
            <a:cxnSpLocks/>
          </p:cNvCxnSpPr>
          <p:nvPr/>
        </p:nvCxnSpPr>
        <p:spPr>
          <a:xfrm flipH="1">
            <a:off x="5040222" y="1402828"/>
            <a:ext cx="2227027" cy="2908892"/>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4D1FB85-F2FD-7048-9744-5321FF6177FA}"/>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267248" y="1311715"/>
            <a:ext cx="4138695" cy="2279845"/>
          </a:xfrm>
          <a:prstGeom prst="rect">
            <a:avLst/>
          </a:prstGeom>
          <a:ln>
            <a:solidFill>
              <a:srgbClr val="6C6C6C"/>
            </a:solidFill>
          </a:ln>
          <a:effectLst>
            <a:outerShdw blurRad="152400" dist="114300" dir="8100000" algn="tr" rotWithShape="0">
              <a:prstClr val="black">
                <a:alpha val="40000"/>
              </a:prstClr>
            </a:outerShdw>
          </a:effectLst>
        </p:spPr>
      </p:pic>
      <p:pic>
        <p:nvPicPr>
          <p:cNvPr id="3" name="Picture 2">
            <a:extLst>
              <a:ext uri="{FF2B5EF4-FFF2-40B4-BE49-F238E27FC236}">
                <a16:creationId xmlns:a16="http://schemas.microsoft.com/office/drawing/2014/main" id="{4ABE4290-489F-3048-85E6-3B9E9187207D}"/>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151779" y="2919622"/>
            <a:ext cx="4369634" cy="1540620"/>
          </a:xfrm>
          <a:prstGeom prst="rect">
            <a:avLst/>
          </a:prstGeom>
          <a:ln>
            <a:solidFill>
              <a:srgbClr val="6C6C6C"/>
            </a:solidFill>
          </a:ln>
          <a:effectLst>
            <a:outerShdw blurRad="152400" dist="114300" dir="8100000" algn="tr" rotWithShape="0">
              <a:prstClr val="black">
                <a:alpha val="40000"/>
              </a:prstClr>
            </a:outerShdw>
          </a:effectLst>
        </p:spPr>
      </p:pic>
      <p:pic>
        <p:nvPicPr>
          <p:cNvPr id="14" name="Picture 13">
            <a:extLst>
              <a:ext uri="{FF2B5EF4-FFF2-40B4-BE49-F238E27FC236}">
                <a16:creationId xmlns:a16="http://schemas.microsoft.com/office/drawing/2014/main" id="{C8BDC4C3-EB67-3E44-9B31-5646647DED1A}"/>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7042849" y="4406362"/>
            <a:ext cx="4587495" cy="1936467"/>
          </a:xfrm>
          <a:prstGeom prst="rect">
            <a:avLst/>
          </a:prstGeom>
          <a:ln>
            <a:solidFill>
              <a:srgbClr val="6C6C6C"/>
            </a:solidFill>
          </a:ln>
          <a:effectLst>
            <a:outerShdw blurRad="152400" dist="114300" dir="8100000" algn="tr" rotWithShape="0">
              <a:prstClr val="black">
                <a:alpha val="40000"/>
              </a:prstClr>
            </a:outerShdw>
          </a:effectLst>
        </p:spPr>
      </p:pic>
      <p:sp>
        <p:nvSpPr>
          <p:cNvPr id="31" name="TextBox 30">
            <a:extLst>
              <a:ext uri="{FF2B5EF4-FFF2-40B4-BE49-F238E27FC236}">
                <a16:creationId xmlns:a16="http://schemas.microsoft.com/office/drawing/2014/main" id="{BD5088AD-BEE6-D74B-A6A6-0F3F28D12055}"/>
              </a:ext>
            </a:extLst>
          </p:cNvPr>
          <p:cNvSpPr txBox="1"/>
          <p:nvPr/>
        </p:nvSpPr>
        <p:spPr>
          <a:xfrm>
            <a:off x="7042851" y="6395473"/>
            <a:ext cx="4587495" cy="276999"/>
          </a:xfrm>
          <a:prstGeom prst="rect">
            <a:avLst/>
          </a:prstGeom>
          <a:solidFill>
            <a:srgbClr val="B3EFFF"/>
          </a:solidFill>
          <a:ln>
            <a:solidFill>
              <a:srgbClr val="6C6C6C"/>
            </a:solidFill>
          </a:ln>
          <a:effectLst>
            <a:outerShdw blurRad="190500" dist="114300" dir="10200000" algn="ctr">
              <a:srgbClr val="000000">
                <a:alpha val="40000"/>
              </a:srgbClr>
            </a:outerShdw>
          </a:effectLst>
        </p:spPr>
        <p:txBody>
          <a:bodyPr wrap="square" rtlCol="0">
            <a:spAutoFit/>
          </a:bodyPr>
          <a:lstStyle/>
          <a:p>
            <a:pPr algn="ctr"/>
            <a:r>
              <a:rPr lang="en-US" sz="1200" dirty="0"/>
              <a:t>Explore design strategies, building materials, and federal requirements </a:t>
            </a:r>
          </a:p>
        </p:txBody>
      </p:sp>
      <p:sp>
        <p:nvSpPr>
          <p:cNvPr id="16" name="TextBox 15">
            <a:extLst>
              <a:ext uri="{FF2B5EF4-FFF2-40B4-BE49-F238E27FC236}">
                <a16:creationId xmlns:a16="http://schemas.microsoft.com/office/drawing/2014/main" id="{9A7819EA-1ED0-7F4A-BE41-13D69104C17F}"/>
              </a:ext>
            </a:extLst>
          </p:cNvPr>
          <p:cNvSpPr txBox="1"/>
          <p:nvPr/>
        </p:nvSpPr>
        <p:spPr>
          <a:xfrm>
            <a:off x="4746064" y="61147"/>
            <a:ext cx="2699872" cy="400110"/>
          </a:xfrm>
          <a:prstGeom prst="rect">
            <a:avLst/>
          </a:prstGeom>
          <a:solidFill>
            <a:srgbClr val="6C6C6C"/>
          </a:solidFill>
          <a:ln>
            <a:solidFill>
              <a:srgbClr val="6C6C6C"/>
            </a:solidFill>
          </a:ln>
          <a:effectLst>
            <a:outerShdw blurRad="63500" sx="102000" sy="102000" algn="ctr" rotWithShape="0">
              <a:prstClr val="black">
                <a:alpha val="40000"/>
              </a:prstClr>
            </a:outerShdw>
          </a:effectLst>
        </p:spPr>
        <p:txBody>
          <a:bodyPr wrap="square" rtlCol="0">
            <a:spAutoFit/>
          </a:bodyPr>
          <a:lstStyle/>
          <a:p>
            <a:pPr algn="ctr"/>
            <a:r>
              <a:rPr lang="en-US" sz="2000" dirty="0">
                <a:solidFill>
                  <a:schemeClr val="bg1"/>
                </a:solidFill>
              </a:rPr>
              <a:t>Workspaces</a:t>
            </a:r>
          </a:p>
        </p:txBody>
      </p:sp>
      <p:pic>
        <p:nvPicPr>
          <p:cNvPr id="18" name="Picture 17">
            <a:extLst>
              <a:ext uri="{FF2B5EF4-FFF2-40B4-BE49-F238E27FC236}">
                <a16:creationId xmlns:a16="http://schemas.microsoft.com/office/drawing/2014/main" id="{AF432340-32AC-2549-B79B-06B7985CB7A9}"/>
              </a:ext>
            </a:extLst>
          </p:cNvPr>
          <p:cNvPicPr>
            <a:picLocks noChangeAspect="1"/>
          </p:cNvPicPr>
          <p:nvPr/>
        </p:nvPicPr>
        <p:blipFill rotWithShape="1">
          <a:blip r:embed="rId10">
            <a:extLst>
              <a:ext uri="{28A0092B-C50C-407E-A947-70E740481C1C}">
                <a14:useLocalDpi xmlns:a14="http://schemas.microsoft.com/office/drawing/2010/main" val="0"/>
              </a:ext>
            </a:extLst>
          </a:blip>
          <a:srcRect r="15187"/>
          <a:stretch/>
        </p:blipFill>
        <p:spPr>
          <a:xfrm>
            <a:off x="0" y="2081"/>
            <a:ext cx="3972523" cy="610935"/>
          </a:xfrm>
          <a:prstGeom prst="rect">
            <a:avLst/>
          </a:prstGeom>
        </p:spPr>
      </p:pic>
    </p:spTree>
    <p:extLst>
      <p:ext uri="{BB962C8B-B14F-4D97-AF65-F5344CB8AC3E}">
        <p14:creationId xmlns:p14="http://schemas.microsoft.com/office/powerpoint/2010/main" val="131072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p:tgtEl>
                                          <p:spTgt spid="28"/>
                                        </p:tgtEl>
                                        <p:attrNameLst>
                                          <p:attrName>ppt_y</p:attrName>
                                        </p:attrNameLst>
                                      </p:cBhvr>
                                      <p:tavLst>
                                        <p:tav tm="0">
                                          <p:val>
                                            <p:strVal val="#ppt_y-#ppt_h*1.125000"/>
                                          </p:val>
                                        </p:tav>
                                        <p:tav tm="100000">
                                          <p:val>
                                            <p:strVal val="#ppt_y"/>
                                          </p:val>
                                        </p:tav>
                                      </p:tavLst>
                                    </p:anim>
                                    <p:animEffect transition="in" filter="wipe(down)">
                                      <p:cBhvr>
                                        <p:cTn id="12" dur="500"/>
                                        <p:tgtEl>
                                          <p:spTgt spid="28"/>
                                        </p:tgtEl>
                                      </p:cBhvr>
                                    </p:animEffect>
                                  </p:childTnLst>
                                </p:cTn>
                              </p:par>
                              <p:par>
                                <p:cTn id="13" presetID="12" presetClass="entr" presetSubtype="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p:tgtEl>
                                          <p:spTgt spid="30"/>
                                        </p:tgtEl>
                                        <p:attrNameLst>
                                          <p:attrName>ppt_y</p:attrName>
                                        </p:attrNameLst>
                                      </p:cBhvr>
                                      <p:tavLst>
                                        <p:tav tm="0">
                                          <p:val>
                                            <p:strVal val="#ppt_y-#ppt_h*1.125000"/>
                                          </p:val>
                                        </p:tav>
                                        <p:tav tm="100000">
                                          <p:val>
                                            <p:strVal val="#ppt_y"/>
                                          </p:val>
                                        </p:tav>
                                      </p:tavLst>
                                    </p:anim>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een&#10;&#10;Description automatically generated">
            <a:extLst>
              <a:ext uri="{FF2B5EF4-FFF2-40B4-BE49-F238E27FC236}">
                <a16:creationId xmlns:a16="http://schemas.microsoft.com/office/drawing/2014/main" id="{71EAAC9A-E21B-7E41-AB14-68DD83B61BD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2131" y="874784"/>
            <a:ext cx="5715805" cy="1144241"/>
          </a:xfrm>
          <a:prstGeom prst="rect">
            <a:avLst/>
          </a:prstGeom>
          <a:ln>
            <a:solidFill>
              <a:srgbClr val="6C6C6C"/>
            </a:solidFill>
          </a:ln>
        </p:spPr>
      </p:pic>
      <p:sp>
        <p:nvSpPr>
          <p:cNvPr id="6" name="TextBox 5">
            <a:extLst>
              <a:ext uri="{FF2B5EF4-FFF2-40B4-BE49-F238E27FC236}">
                <a16:creationId xmlns:a16="http://schemas.microsoft.com/office/drawing/2014/main" id="{7972BA9E-3BEB-4043-B6CE-DCAD0F80A34C}"/>
              </a:ext>
            </a:extLst>
          </p:cNvPr>
          <p:cNvSpPr txBox="1"/>
          <p:nvPr/>
        </p:nvSpPr>
        <p:spPr>
          <a:xfrm>
            <a:off x="9065844" y="0"/>
            <a:ext cx="3126156" cy="369332"/>
          </a:xfrm>
          <a:prstGeom prst="rect">
            <a:avLst/>
          </a:prstGeom>
          <a:noFill/>
        </p:spPr>
        <p:txBody>
          <a:bodyPr wrap="square" rtlCol="0">
            <a:spAutoFit/>
          </a:bodyPr>
          <a:lstStyle/>
          <a:p>
            <a:pPr algn="ctr"/>
            <a:r>
              <a:rPr lang="en-US" dirty="0">
                <a:solidFill>
                  <a:srgbClr val="1C8921"/>
                </a:solidFill>
                <a:hlinkClick r:id="rId4">
                  <a:extLst>
                    <a:ext uri="{A12FA001-AC4F-418D-AE19-62706E023703}">
                      <ahyp:hlinkClr xmlns:ahyp="http://schemas.microsoft.com/office/drawing/2018/hyperlinkcolor" val="tx"/>
                    </a:ext>
                  </a:extLst>
                </a:hlinkClick>
              </a:rPr>
              <a:t>sftool.gov/greenprocurement</a:t>
            </a:r>
            <a:endParaRPr lang="en-US" dirty="0">
              <a:solidFill>
                <a:srgbClr val="1C8921"/>
              </a:solidFill>
              <a:latin typeface="Segoe UI Semilight" panose="020B0402040204020203" pitchFamily="34" charset="0"/>
            </a:endParaRPr>
          </a:p>
        </p:txBody>
      </p:sp>
      <p:pic>
        <p:nvPicPr>
          <p:cNvPr id="8" name="Picture 7" descr="A screenshot of a social media post&#10;&#10;Description automatically generated">
            <a:extLst>
              <a:ext uri="{FF2B5EF4-FFF2-40B4-BE49-F238E27FC236}">
                <a16:creationId xmlns:a16="http://schemas.microsoft.com/office/drawing/2014/main" id="{5092B900-9A06-214A-8AD4-F84A7E2F786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2131" y="2142042"/>
            <a:ext cx="5724501" cy="2369721"/>
          </a:xfrm>
          <a:prstGeom prst="rect">
            <a:avLst/>
          </a:prstGeom>
          <a:ln>
            <a:solidFill>
              <a:srgbClr val="6C6C6C"/>
            </a:solidFill>
          </a:ln>
        </p:spPr>
      </p:pic>
      <p:pic>
        <p:nvPicPr>
          <p:cNvPr id="10" name="Picture 9" descr="A screenshot of a cell phone&#10;&#10;Description automatically generated">
            <a:extLst>
              <a:ext uri="{FF2B5EF4-FFF2-40B4-BE49-F238E27FC236}">
                <a16:creationId xmlns:a16="http://schemas.microsoft.com/office/drawing/2014/main" id="{109DBA71-41FE-C44B-B924-F67AD2CCA71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46064" y="3951081"/>
            <a:ext cx="3253404" cy="2497722"/>
          </a:xfrm>
          <a:prstGeom prst="rect">
            <a:avLst/>
          </a:prstGeom>
          <a:ln>
            <a:solidFill>
              <a:srgbClr val="6C6C6C"/>
            </a:solidFill>
          </a:ln>
          <a:effectLst>
            <a:outerShdw blurRad="152400" dist="76200" dir="13500000" algn="br" rotWithShape="0">
              <a:prstClr val="black">
                <a:alpha val="40000"/>
              </a:prstClr>
            </a:outerShdw>
          </a:effectLst>
        </p:spPr>
      </p:pic>
      <p:pic>
        <p:nvPicPr>
          <p:cNvPr id="12" name="Picture 11" descr="A sign on the side of a building&#10;&#10;Description automatically generated">
            <a:extLst>
              <a:ext uri="{FF2B5EF4-FFF2-40B4-BE49-F238E27FC236}">
                <a16:creationId xmlns:a16="http://schemas.microsoft.com/office/drawing/2014/main" id="{D3A4769C-8FB9-0745-A926-69622557CEBF}"/>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498847" y="3956286"/>
            <a:ext cx="3482843" cy="1073431"/>
          </a:xfrm>
          <a:prstGeom prst="rect">
            <a:avLst/>
          </a:prstGeom>
          <a:ln>
            <a:solidFill>
              <a:srgbClr val="6C6C6C"/>
            </a:solidFill>
          </a:ln>
          <a:effectLst>
            <a:outerShdw blurRad="152400" dist="76200" dir="10800000" algn="r" rotWithShape="0">
              <a:prstClr val="black">
                <a:alpha val="40000"/>
              </a:prstClr>
            </a:outerShdw>
          </a:effectLst>
        </p:spPr>
      </p:pic>
      <p:pic>
        <p:nvPicPr>
          <p:cNvPr id="15" name="Picture 14" descr="A picture containing kitchen, food, room, refrigerator&#10;&#10;Description automatically generated">
            <a:extLst>
              <a:ext uri="{FF2B5EF4-FFF2-40B4-BE49-F238E27FC236}">
                <a16:creationId xmlns:a16="http://schemas.microsoft.com/office/drawing/2014/main" id="{F50CCBF0-9E6D-604E-957B-8524A3EB196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498847" y="5038330"/>
            <a:ext cx="3482844" cy="1410473"/>
          </a:xfrm>
          <a:prstGeom prst="rect">
            <a:avLst/>
          </a:prstGeom>
          <a:ln>
            <a:solidFill>
              <a:srgbClr val="6C6C6C"/>
            </a:solidFill>
          </a:ln>
          <a:effectLst>
            <a:outerShdw blurRad="152400" dist="76200" dir="10800000" algn="r" rotWithShape="0">
              <a:prstClr val="black">
                <a:alpha val="40000"/>
              </a:prstClr>
            </a:outerShdw>
          </a:effectLst>
        </p:spPr>
      </p:pic>
      <p:cxnSp>
        <p:nvCxnSpPr>
          <p:cNvPr id="21" name="Straight Connector 20">
            <a:extLst>
              <a:ext uri="{FF2B5EF4-FFF2-40B4-BE49-F238E27FC236}">
                <a16:creationId xmlns:a16="http://schemas.microsoft.com/office/drawing/2014/main" id="{A81E948D-7F9C-DC41-9A92-A8F5D12C3278}"/>
              </a:ext>
            </a:extLst>
          </p:cNvPr>
          <p:cNvCxnSpPr>
            <a:cxnSpLocks/>
          </p:cNvCxnSpPr>
          <p:nvPr/>
        </p:nvCxnSpPr>
        <p:spPr>
          <a:xfrm flipV="1">
            <a:off x="4802939" y="1006867"/>
            <a:ext cx="1442251" cy="1676958"/>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794CE17-697F-D046-B6F2-D4A2286585A6}"/>
              </a:ext>
            </a:extLst>
          </p:cNvPr>
          <p:cNvSpPr txBox="1"/>
          <p:nvPr/>
        </p:nvSpPr>
        <p:spPr>
          <a:xfrm>
            <a:off x="1169400" y="5925583"/>
            <a:ext cx="3482843" cy="523220"/>
          </a:xfrm>
          <a:prstGeom prst="rect">
            <a:avLst/>
          </a:prstGeom>
          <a:solidFill>
            <a:srgbClr val="B3EFFF"/>
          </a:solidFill>
          <a:ln>
            <a:solidFill>
              <a:srgbClr val="6C6C6C"/>
            </a:solidFill>
          </a:ln>
          <a:effectLst>
            <a:outerShdw blurRad="152400" dist="63500" dir="13800000" rotWithShape="0">
              <a:prstClr val="black">
                <a:alpha val="40000"/>
              </a:prstClr>
            </a:outerShdw>
          </a:effectLst>
        </p:spPr>
        <p:txBody>
          <a:bodyPr wrap="square" rtlCol="0">
            <a:spAutoFit/>
          </a:bodyPr>
          <a:lstStyle/>
          <a:p>
            <a:pPr algn="ctr"/>
            <a:r>
              <a:rPr lang="en-US" sz="1400" dirty="0"/>
              <a:t>Explore requirements, Guiding Principles, and additional resources for each product</a:t>
            </a:r>
          </a:p>
        </p:txBody>
      </p:sp>
      <p:sp>
        <p:nvSpPr>
          <p:cNvPr id="22" name="TextBox 21">
            <a:extLst>
              <a:ext uri="{FF2B5EF4-FFF2-40B4-BE49-F238E27FC236}">
                <a16:creationId xmlns:a16="http://schemas.microsoft.com/office/drawing/2014/main" id="{87CF2FCD-918E-4640-8E6D-B5A4FFD4906E}"/>
              </a:ext>
            </a:extLst>
          </p:cNvPr>
          <p:cNvSpPr txBox="1"/>
          <p:nvPr/>
        </p:nvSpPr>
        <p:spPr>
          <a:xfrm>
            <a:off x="9777330" y="6488668"/>
            <a:ext cx="2414669" cy="369332"/>
          </a:xfrm>
          <a:prstGeom prst="rect">
            <a:avLst/>
          </a:prstGeom>
          <a:noFill/>
        </p:spPr>
        <p:txBody>
          <a:bodyPr wrap="square" rtlCol="0">
            <a:spAutoFit/>
          </a:bodyPr>
          <a:lstStyle/>
          <a:p>
            <a:pPr algn="ctr"/>
            <a:r>
              <a:rPr lang="en-US" dirty="0">
                <a:solidFill>
                  <a:srgbClr val="1C8921"/>
                </a:solidFill>
                <a:hlinkClick r:id="rId9">
                  <a:extLst>
                    <a:ext uri="{A12FA001-AC4F-418D-AE19-62706E023703}">
                      <ahyp:hlinkClr xmlns:ahyp="http://schemas.microsoft.com/office/drawing/2018/hyperlinkcolor" val="tx"/>
                    </a:ext>
                  </a:extLst>
                </a:hlinkClick>
              </a:rPr>
              <a:t>sftool.ecomedes.com</a:t>
            </a:r>
            <a:endParaRPr lang="en-US" dirty="0">
              <a:solidFill>
                <a:srgbClr val="1C8921"/>
              </a:solidFill>
              <a:latin typeface="Segoe UI Semilight" panose="020B0402040204020203" pitchFamily="34" charset="0"/>
            </a:endParaRPr>
          </a:p>
        </p:txBody>
      </p:sp>
      <p:cxnSp>
        <p:nvCxnSpPr>
          <p:cNvPr id="23" name="Straight Connector 22">
            <a:extLst>
              <a:ext uri="{FF2B5EF4-FFF2-40B4-BE49-F238E27FC236}">
                <a16:creationId xmlns:a16="http://schemas.microsoft.com/office/drawing/2014/main" id="{AA4BDBBA-9F83-8446-B31D-7D57A805367C}"/>
              </a:ext>
            </a:extLst>
          </p:cNvPr>
          <p:cNvCxnSpPr>
            <a:cxnSpLocks/>
          </p:cNvCxnSpPr>
          <p:nvPr/>
        </p:nvCxnSpPr>
        <p:spPr>
          <a:xfrm>
            <a:off x="1273996" y="2683824"/>
            <a:ext cx="3528943" cy="1280508"/>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8659033-4150-3F4E-A055-29504BB264B9}"/>
              </a:ext>
            </a:extLst>
          </p:cNvPr>
          <p:cNvCxnSpPr>
            <a:cxnSpLocks/>
          </p:cNvCxnSpPr>
          <p:nvPr/>
        </p:nvCxnSpPr>
        <p:spPr>
          <a:xfrm>
            <a:off x="5922042" y="4068427"/>
            <a:ext cx="3602103" cy="1"/>
          </a:xfrm>
          <a:prstGeom prst="line">
            <a:avLst/>
          </a:prstGeom>
          <a:ln w="28575">
            <a:solidFill>
              <a:srgbClr val="1F6CDF"/>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2D4E6A3-63F9-8B4F-818B-EBC014AC814F}"/>
              </a:ext>
            </a:extLst>
          </p:cNvPr>
          <p:cNvSpPr txBox="1"/>
          <p:nvPr/>
        </p:nvSpPr>
        <p:spPr>
          <a:xfrm>
            <a:off x="8498847" y="3586829"/>
            <a:ext cx="3482843" cy="307777"/>
          </a:xfrm>
          <a:prstGeom prst="rect">
            <a:avLst/>
          </a:prstGeom>
          <a:solidFill>
            <a:srgbClr val="B3EFFF"/>
          </a:solidFill>
          <a:ln>
            <a:solidFill>
              <a:srgbClr val="6C6C6C"/>
            </a:solidFill>
          </a:ln>
          <a:effectLst>
            <a:outerShdw blurRad="152400" dist="76200" dir="10800000" rotWithShape="0">
              <a:prstClr val="black">
                <a:alpha val="40000"/>
              </a:prstClr>
            </a:outerShdw>
          </a:effectLst>
        </p:spPr>
        <p:txBody>
          <a:bodyPr wrap="square" rtlCol="0">
            <a:spAutoFit/>
          </a:bodyPr>
          <a:lstStyle/>
          <a:p>
            <a:pPr algn="ctr"/>
            <a:r>
              <a:rPr lang="en-US" sz="1400" dirty="0"/>
              <a:t>Find products that match specifications</a:t>
            </a:r>
          </a:p>
        </p:txBody>
      </p:sp>
      <p:sp>
        <p:nvSpPr>
          <p:cNvPr id="19" name="TextBox 18">
            <a:extLst>
              <a:ext uri="{FF2B5EF4-FFF2-40B4-BE49-F238E27FC236}">
                <a16:creationId xmlns:a16="http://schemas.microsoft.com/office/drawing/2014/main" id="{F9AE093B-E18A-2141-9A3C-811B700D8091}"/>
              </a:ext>
            </a:extLst>
          </p:cNvPr>
          <p:cNvSpPr txBox="1"/>
          <p:nvPr/>
        </p:nvSpPr>
        <p:spPr>
          <a:xfrm>
            <a:off x="8507542" y="873523"/>
            <a:ext cx="3482843" cy="523220"/>
          </a:xfrm>
          <a:prstGeom prst="rect">
            <a:avLst/>
          </a:prstGeom>
          <a:solidFill>
            <a:srgbClr val="B3EFFF"/>
          </a:solidFill>
          <a:ln>
            <a:solidFill>
              <a:srgbClr val="6C6C6C"/>
            </a:solidFill>
          </a:ln>
          <a:effectLst>
            <a:outerShdw blurRad="152400" dist="76200" dir="9600000" rotWithShape="0">
              <a:prstClr val="black">
                <a:alpha val="30000"/>
              </a:prstClr>
            </a:outerShdw>
          </a:effectLst>
        </p:spPr>
        <p:txBody>
          <a:bodyPr wrap="square" rtlCol="0">
            <a:spAutoFit/>
          </a:bodyPr>
          <a:lstStyle/>
          <a:p>
            <a:pPr algn="ctr"/>
            <a:r>
              <a:rPr lang="en-US" sz="1400" dirty="0"/>
              <a:t>Discover services to support sustainable workspaces </a:t>
            </a:r>
          </a:p>
        </p:txBody>
      </p:sp>
      <p:pic>
        <p:nvPicPr>
          <p:cNvPr id="3" name="Picture 2" descr="Graphical user interface, text, application&#10;&#10;Description automatically generated">
            <a:extLst>
              <a:ext uri="{FF2B5EF4-FFF2-40B4-BE49-F238E27FC236}">
                <a16:creationId xmlns:a16="http://schemas.microsoft.com/office/drawing/2014/main" id="{F0CA021A-7570-CB43-9FC3-08634A299239}"/>
              </a:ext>
            </a:extLst>
          </p:cNvPr>
          <p:cNvPicPr>
            <a:picLocks noChangeAspect="1"/>
          </p:cNvPicPr>
          <p:nvPr/>
        </p:nvPicPr>
        <p:blipFill rotWithShape="1">
          <a:blip r:embed="rId10">
            <a:extLst>
              <a:ext uri="{28A0092B-C50C-407E-A947-70E740481C1C}">
                <a14:useLocalDpi xmlns:a14="http://schemas.microsoft.com/office/drawing/2010/main"/>
              </a:ext>
            </a:extLst>
          </a:blip>
          <a:srcRect t="-1"/>
          <a:stretch/>
        </p:blipFill>
        <p:spPr>
          <a:xfrm>
            <a:off x="6181267" y="872236"/>
            <a:ext cx="2273183" cy="1663437"/>
          </a:xfrm>
          <a:prstGeom prst="rect">
            <a:avLst/>
          </a:prstGeom>
          <a:ln>
            <a:solidFill>
              <a:srgbClr val="6C6C6C"/>
            </a:solidFill>
          </a:ln>
          <a:effectLst>
            <a:outerShdw blurRad="152400" dist="101600" dir="8100000" algn="tr" rotWithShape="0">
              <a:prstClr val="black">
                <a:alpha val="30000"/>
              </a:prstClr>
            </a:outerShdw>
          </a:effectLst>
        </p:spPr>
      </p:pic>
      <p:pic>
        <p:nvPicPr>
          <p:cNvPr id="20" name="Picture 19" descr="Graphical user interface, text, application, email&#10;&#10;Description automatically generated">
            <a:extLst>
              <a:ext uri="{FF2B5EF4-FFF2-40B4-BE49-F238E27FC236}">
                <a16:creationId xmlns:a16="http://schemas.microsoft.com/office/drawing/2014/main" id="{9C74617C-434F-8648-AFFA-B07D30CE0F1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340578" y="1466914"/>
            <a:ext cx="3126155" cy="1496480"/>
          </a:xfrm>
          <a:prstGeom prst="rect">
            <a:avLst/>
          </a:prstGeom>
          <a:ln>
            <a:solidFill>
              <a:srgbClr val="6C6C6C"/>
            </a:solidFill>
          </a:ln>
          <a:effectLst>
            <a:outerShdw blurRad="152400" dist="127000" dir="8100000" algn="tr" rotWithShape="0">
              <a:prstClr val="black">
                <a:alpha val="25000"/>
              </a:prstClr>
            </a:outerShdw>
          </a:effectLst>
        </p:spPr>
      </p:pic>
      <p:sp>
        <p:nvSpPr>
          <p:cNvPr id="18" name="TextBox 17">
            <a:extLst>
              <a:ext uri="{FF2B5EF4-FFF2-40B4-BE49-F238E27FC236}">
                <a16:creationId xmlns:a16="http://schemas.microsoft.com/office/drawing/2014/main" id="{C9E491CD-1986-C94D-89D8-14D27B771939}"/>
              </a:ext>
            </a:extLst>
          </p:cNvPr>
          <p:cNvSpPr txBox="1"/>
          <p:nvPr/>
        </p:nvSpPr>
        <p:spPr>
          <a:xfrm>
            <a:off x="4746064" y="61147"/>
            <a:ext cx="2699872" cy="400110"/>
          </a:xfrm>
          <a:prstGeom prst="rect">
            <a:avLst/>
          </a:prstGeom>
          <a:solidFill>
            <a:srgbClr val="6C6C6C"/>
          </a:solidFill>
          <a:ln>
            <a:solidFill>
              <a:srgbClr val="6C6C6C"/>
            </a:solidFill>
          </a:ln>
          <a:effectLst>
            <a:outerShdw blurRad="63500" sx="102000" sy="102000" algn="ctr" rotWithShape="0">
              <a:prstClr val="black">
                <a:alpha val="40000"/>
              </a:prstClr>
            </a:outerShdw>
          </a:effectLst>
        </p:spPr>
        <p:txBody>
          <a:bodyPr wrap="square" rtlCol="0">
            <a:spAutoFit/>
          </a:bodyPr>
          <a:lstStyle/>
          <a:p>
            <a:pPr algn="ctr"/>
            <a:r>
              <a:rPr lang="en-US" sz="2000" dirty="0">
                <a:solidFill>
                  <a:schemeClr val="bg1"/>
                </a:solidFill>
              </a:rPr>
              <a:t>Green Procurement</a:t>
            </a:r>
          </a:p>
        </p:txBody>
      </p:sp>
      <p:pic>
        <p:nvPicPr>
          <p:cNvPr id="24" name="Picture 23">
            <a:extLst>
              <a:ext uri="{FF2B5EF4-FFF2-40B4-BE49-F238E27FC236}">
                <a16:creationId xmlns:a16="http://schemas.microsoft.com/office/drawing/2014/main" id="{7743C4B1-1028-2A46-BD06-3044F7C8835B}"/>
              </a:ext>
            </a:extLst>
          </p:cNvPr>
          <p:cNvPicPr>
            <a:picLocks noChangeAspect="1"/>
          </p:cNvPicPr>
          <p:nvPr/>
        </p:nvPicPr>
        <p:blipFill rotWithShape="1">
          <a:blip r:embed="rId12">
            <a:extLst>
              <a:ext uri="{28A0092B-C50C-407E-A947-70E740481C1C}">
                <a14:useLocalDpi xmlns:a14="http://schemas.microsoft.com/office/drawing/2010/main" val="0"/>
              </a:ext>
            </a:extLst>
          </a:blip>
          <a:srcRect r="15187"/>
          <a:stretch/>
        </p:blipFill>
        <p:spPr>
          <a:xfrm>
            <a:off x="0" y="2081"/>
            <a:ext cx="3972523" cy="610935"/>
          </a:xfrm>
          <a:prstGeom prst="rect">
            <a:avLst/>
          </a:prstGeom>
        </p:spPr>
      </p:pic>
    </p:spTree>
    <p:extLst>
      <p:ext uri="{BB962C8B-B14F-4D97-AF65-F5344CB8AC3E}">
        <p14:creationId xmlns:p14="http://schemas.microsoft.com/office/powerpoint/2010/main" val="81787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down)">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p:tgtEl>
                                          <p:spTgt spid="30"/>
                                        </p:tgtEl>
                                        <p:attrNameLst>
                                          <p:attrName>ppt_x</p:attrName>
                                        </p:attrNameLst>
                                      </p:cBhvr>
                                      <p:tavLst>
                                        <p:tav tm="0">
                                          <p:val>
                                            <p:strVal val="#ppt_x-#ppt_w*1.125000"/>
                                          </p:val>
                                        </p:tav>
                                        <p:tav tm="100000">
                                          <p:val>
                                            <p:strVal val="#ppt_x"/>
                                          </p:val>
                                        </p:tav>
                                      </p:tavLst>
                                    </p:anim>
                                    <p:animEffect transition="in" filter="wipe(right)">
                                      <p:cBhvr>
                                        <p:cTn id="25" dur="500"/>
                                        <p:tgtEl>
                                          <p:spTgt spid="30"/>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500"/>
                                        <p:tgtEl>
                                          <p:spTgt spid="45"/>
                                        </p:tgtEl>
                                        <p:attrNameLst>
                                          <p:attrName>ppt_x</p:attrName>
                                        </p:attrNameLst>
                                      </p:cBhvr>
                                      <p:tavLst>
                                        <p:tav tm="0">
                                          <p:val>
                                            <p:strVal val="#ppt_x-#ppt_w*1.125000"/>
                                          </p:val>
                                        </p:tav>
                                        <p:tav tm="100000">
                                          <p:val>
                                            <p:strVal val="#ppt_x"/>
                                          </p:val>
                                        </p:tav>
                                      </p:tavLst>
                                    </p:anim>
                                    <p:animEffect transition="in" filter="wipe(right)">
                                      <p:cBhvr>
                                        <p:cTn id="29" dur="500"/>
                                        <p:tgtEl>
                                          <p:spTgt spid="45"/>
                                        </p:tgtEl>
                                      </p:cBhvr>
                                    </p:animEffect>
                                  </p:childTnLst>
                                </p:cTn>
                              </p:par>
                              <p:par>
                                <p:cTn id="30" presetID="1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p:tgtEl>
                                          <p:spTgt spid="12"/>
                                        </p:tgtEl>
                                        <p:attrNameLst>
                                          <p:attrName>ppt_x</p:attrName>
                                        </p:attrNameLst>
                                      </p:cBhvr>
                                      <p:tavLst>
                                        <p:tav tm="0">
                                          <p:val>
                                            <p:strVal val="#ppt_x-#ppt_w*1.125000"/>
                                          </p:val>
                                        </p:tav>
                                        <p:tav tm="100000">
                                          <p:val>
                                            <p:strVal val="#ppt_x"/>
                                          </p:val>
                                        </p:tav>
                                      </p:tavLst>
                                    </p:anim>
                                    <p:animEffect transition="in" filter="wipe(right)">
                                      <p:cBhvr>
                                        <p:cTn id="33" dur="500"/>
                                        <p:tgtEl>
                                          <p:spTgt spid="12"/>
                                        </p:tgtEl>
                                      </p:cBhvr>
                                    </p:animEffect>
                                  </p:childTnLst>
                                </p:cTn>
                              </p:par>
                              <p:par>
                                <p:cTn id="34" presetID="12" presetClass="entr" presetSubtype="8"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p:tgtEl>
                                          <p:spTgt spid="15"/>
                                        </p:tgtEl>
                                        <p:attrNameLst>
                                          <p:attrName>ppt_x</p:attrName>
                                        </p:attrNameLst>
                                      </p:cBhvr>
                                      <p:tavLst>
                                        <p:tav tm="0">
                                          <p:val>
                                            <p:strVal val="#ppt_x-#ppt_w*1.125000"/>
                                          </p:val>
                                        </p:tav>
                                        <p:tav tm="100000">
                                          <p:val>
                                            <p:strVal val="#ppt_x"/>
                                          </p:val>
                                        </p:tav>
                                      </p:tavLst>
                                    </p:anim>
                                    <p:animEffect transition="in" filter="wipe(right)">
                                      <p:cBhvr>
                                        <p:cTn id="37" dur="500"/>
                                        <p:tgtEl>
                                          <p:spTgt spid="15"/>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p:tgtEl>
                                          <p:spTgt spid="22"/>
                                        </p:tgtEl>
                                        <p:attrNameLst>
                                          <p:attrName>ppt_x</p:attrName>
                                        </p:attrNameLst>
                                      </p:cBhvr>
                                      <p:tavLst>
                                        <p:tav tm="0">
                                          <p:val>
                                            <p:strVal val="#ppt_x-#ppt_w*1.125000"/>
                                          </p:val>
                                        </p:tav>
                                        <p:tav tm="100000">
                                          <p:val>
                                            <p:strVal val="#ppt_x"/>
                                          </p:val>
                                        </p:tav>
                                      </p:tavLst>
                                    </p:anim>
                                    <p:animEffect transition="in" filter="wipe(righ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8"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p:tgtEl>
                                          <p:spTgt spid="3"/>
                                        </p:tgtEl>
                                        <p:attrNameLst>
                                          <p:attrName>ppt_x</p:attrName>
                                        </p:attrNameLst>
                                      </p:cBhvr>
                                      <p:tavLst>
                                        <p:tav tm="0">
                                          <p:val>
                                            <p:strVal val="#ppt_x-#ppt_w*1.125000"/>
                                          </p:val>
                                        </p:tav>
                                        <p:tav tm="100000">
                                          <p:val>
                                            <p:strVal val="#ppt_x"/>
                                          </p:val>
                                        </p:tav>
                                      </p:tavLst>
                                    </p:anim>
                                    <p:animEffect transition="in" filter="wipe(right)">
                                      <p:cBhvr>
                                        <p:cTn id="47" dur="500"/>
                                        <p:tgtEl>
                                          <p:spTgt spid="3"/>
                                        </p:tgtEl>
                                      </p:cBhvr>
                                    </p:animEffect>
                                  </p:childTnLst>
                                </p:cTn>
                              </p:par>
                              <p:par>
                                <p:cTn id="48" presetID="12" presetClass="entr" presetSubtype="8"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p:tgtEl>
                                          <p:spTgt spid="19"/>
                                        </p:tgtEl>
                                        <p:attrNameLst>
                                          <p:attrName>ppt_x</p:attrName>
                                        </p:attrNameLst>
                                      </p:cBhvr>
                                      <p:tavLst>
                                        <p:tav tm="0">
                                          <p:val>
                                            <p:strVal val="#ppt_x-#ppt_w*1.125000"/>
                                          </p:val>
                                        </p:tav>
                                        <p:tav tm="100000">
                                          <p:val>
                                            <p:strVal val="#ppt_x"/>
                                          </p:val>
                                        </p:tav>
                                      </p:tavLst>
                                    </p:anim>
                                    <p:animEffect transition="in" filter="wipe(right)">
                                      <p:cBhvr>
                                        <p:cTn id="51" dur="500"/>
                                        <p:tgtEl>
                                          <p:spTgt spid="19"/>
                                        </p:tgtEl>
                                      </p:cBhvr>
                                    </p:animEffect>
                                  </p:childTnLst>
                                </p:cTn>
                              </p:par>
                              <p:par>
                                <p:cTn id="52" presetID="12" presetClass="entr" presetSubtype="8"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p:tgtEl>
                                          <p:spTgt spid="21"/>
                                        </p:tgtEl>
                                        <p:attrNameLst>
                                          <p:attrName>ppt_x</p:attrName>
                                        </p:attrNameLst>
                                      </p:cBhvr>
                                      <p:tavLst>
                                        <p:tav tm="0">
                                          <p:val>
                                            <p:strVal val="#ppt_x-#ppt_w*1.125000"/>
                                          </p:val>
                                        </p:tav>
                                        <p:tav tm="100000">
                                          <p:val>
                                            <p:strVal val="#ppt_x"/>
                                          </p:val>
                                        </p:tav>
                                      </p:tavLst>
                                    </p:anim>
                                    <p:animEffect transition="in" filter="wipe(right)">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p:tgtEl>
                                          <p:spTgt spid="20"/>
                                        </p:tgtEl>
                                        <p:attrNameLst>
                                          <p:attrName>ppt_y</p:attrName>
                                        </p:attrNameLst>
                                      </p:cBhvr>
                                      <p:tavLst>
                                        <p:tav tm="0">
                                          <p:val>
                                            <p:strVal val="#ppt_y+#ppt_h*1.125000"/>
                                          </p:val>
                                        </p:tav>
                                        <p:tav tm="100000">
                                          <p:val>
                                            <p:strVal val="#ppt_y"/>
                                          </p:val>
                                        </p:tav>
                                      </p:tavLst>
                                    </p:anim>
                                    <p:animEffect transition="in" filter="wipe(up)">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P spid="45"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4879AF-8B42-AC44-8CB7-D3645DE8B6AC}"/>
              </a:ext>
            </a:extLst>
          </p:cNvPr>
          <p:cNvSpPr txBox="1"/>
          <p:nvPr/>
        </p:nvSpPr>
        <p:spPr>
          <a:xfrm>
            <a:off x="10490709" y="0"/>
            <a:ext cx="1701291" cy="369332"/>
          </a:xfrm>
          <a:prstGeom prst="rect">
            <a:avLst/>
          </a:prstGeom>
          <a:noFill/>
        </p:spPr>
        <p:txBody>
          <a:bodyPr wrap="square" rtlCol="0">
            <a:spAutoFit/>
          </a:bodyPr>
          <a:lstStyle/>
          <a:p>
            <a:pPr algn="ctr"/>
            <a:r>
              <a:rPr lang="en-US" dirty="0">
                <a:solidFill>
                  <a:srgbClr val="1C8921"/>
                </a:solidFill>
                <a:hlinkClick r:id="rId3">
                  <a:extLst>
                    <a:ext uri="{A12FA001-AC4F-418D-AE19-62706E023703}">
                      <ahyp:hlinkClr xmlns:ahyp="http://schemas.microsoft.com/office/drawing/2018/hyperlinkcolor" val="tx"/>
                    </a:ext>
                  </a:extLst>
                </a:hlinkClick>
              </a:rPr>
              <a:t>sftool.gov/train</a:t>
            </a:r>
            <a:endParaRPr lang="en-US" dirty="0">
              <a:solidFill>
                <a:srgbClr val="1C8921"/>
              </a:solidFill>
              <a:latin typeface="Segoe UI Semilight" panose="020B0402040204020203" pitchFamily="34" charset="0"/>
            </a:endParaRPr>
          </a:p>
        </p:txBody>
      </p:sp>
      <p:pic>
        <p:nvPicPr>
          <p:cNvPr id="8" name="Picture 7" descr="Text&#10;&#10;Description automatically generated">
            <a:extLst>
              <a:ext uri="{FF2B5EF4-FFF2-40B4-BE49-F238E27FC236}">
                <a16:creationId xmlns:a16="http://schemas.microsoft.com/office/drawing/2014/main" id="{C6348578-E443-D54D-A7E8-DC68C85960A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173305" y="4188258"/>
            <a:ext cx="3702859" cy="2097680"/>
          </a:xfrm>
          <a:prstGeom prst="rect">
            <a:avLst/>
          </a:prstGeom>
          <a:ln>
            <a:solidFill>
              <a:srgbClr val="6C6C6C"/>
            </a:solidFill>
          </a:ln>
        </p:spPr>
      </p:pic>
      <p:pic>
        <p:nvPicPr>
          <p:cNvPr id="16" name="Picture 15" descr="Text, timeline&#10;&#10;Description automatically generated">
            <a:extLst>
              <a:ext uri="{FF2B5EF4-FFF2-40B4-BE49-F238E27FC236}">
                <a16:creationId xmlns:a16="http://schemas.microsoft.com/office/drawing/2014/main" id="{4D7877E7-1378-BE46-9BB3-D78EFE6649B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7282" y="746561"/>
            <a:ext cx="3702859" cy="3433233"/>
          </a:xfrm>
          <a:prstGeom prst="rect">
            <a:avLst/>
          </a:prstGeom>
          <a:ln>
            <a:solidFill>
              <a:srgbClr val="6C6C6C"/>
            </a:solidFill>
          </a:ln>
        </p:spPr>
      </p:pic>
      <p:pic>
        <p:nvPicPr>
          <p:cNvPr id="24" name="Picture 23" descr="Graphical user interface, website&#10;&#10;Description automatically generated">
            <a:extLst>
              <a:ext uri="{FF2B5EF4-FFF2-40B4-BE49-F238E27FC236}">
                <a16:creationId xmlns:a16="http://schemas.microsoft.com/office/drawing/2014/main" id="{FCA7DBEC-37BA-E14F-A2C3-B0755DEFCA7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37810" y="750954"/>
            <a:ext cx="4639734" cy="2541246"/>
          </a:xfrm>
          <a:prstGeom prst="rect">
            <a:avLst/>
          </a:prstGeom>
        </p:spPr>
      </p:pic>
      <p:sp>
        <p:nvSpPr>
          <p:cNvPr id="25" name="Right Triangle 24">
            <a:extLst>
              <a:ext uri="{FF2B5EF4-FFF2-40B4-BE49-F238E27FC236}">
                <a16:creationId xmlns:a16="http://schemas.microsoft.com/office/drawing/2014/main" id="{67F13C36-A32F-D34B-A2F2-52A32D3D858B}"/>
              </a:ext>
            </a:extLst>
          </p:cNvPr>
          <p:cNvSpPr/>
          <p:nvPr/>
        </p:nvSpPr>
        <p:spPr>
          <a:xfrm rot="10800000">
            <a:off x="175170" y="4188258"/>
            <a:ext cx="1998134" cy="2097678"/>
          </a:xfrm>
          <a:prstGeom prst="rtTriangle">
            <a:avLst/>
          </a:prstGeom>
          <a:solidFill>
            <a:srgbClr val="1C8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Triangle 45">
            <a:extLst>
              <a:ext uri="{FF2B5EF4-FFF2-40B4-BE49-F238E27FC236}">
                <a16:creationId xmlns:a16="http://schemas.microsoft.com/office/drawing/2014/main" id="{D7540993-DC7C-1648-9948-A2E9D39BD9DF}"/>
              </a:ext>
            </a:extLst>
          </p:cNvPr>
          <p:cNvSpPr/>
          <p:nvPr/>
        </p:nvSpPr>
        <p:spPr>
          <a:xfrm>
            <a:off x="3898609" y="746561"/>
            <a:ext cx="1964014" cy="3433233"/>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94766E7E-EDB6-DE4C-BF40-53D6C94095A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599274" y="3282618"/>
            <a:ext cx="4258880" cy="3003324"/>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Triangle 13">
            <a:extLst>
              <a:ext uri="{FF2B5EF4-FFF2-40B4-BE49-F238E27FC236}">
                <a16:creationId xmlns:a16="http://schemas.microsoft.com/office/drawing/2014/main" id="{AE243394-A0FE-E24D-B506-8E2BB746F858}"/>
              </a:ext>
            </a:extLst>
          </p:cNvPr>
          <p:cNvSpPr/>
          <p:nvPr/>
        </p:nvSpPr>
        <p:spPr>
          <a:xfrm rot="10800000">
            <a:off x="5635258" y="3282616"/>
            <a:ext cx="1964013" cy="3003320"/>
          </a:xfrm>
          <a:prstGeom prst="rtTriangle">
            <a:avLst/>
          </a:prstGeom>
          <a:solidFill>
            <a:srgbClr val="1C8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478E37EA-D9AE-EC46-9E32-CC93AD69BF81}"/>
              </a:ext>
            </a:extLst>
          </p:cNvPr>
          <p:cNvSpPr/>
          <p:nvPr/>
        </p:nvSpPr>
        <p:spPr>
          <a:xfrm>
            <a:off x="10269075" y="750955"/>
            <a:ext cx="1589080" cy="2541246"/>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CEDE92-B699-BA47-875B-212D8E3D73E5}"/>
              </a:ext>
            </a:extLst>
          </p:cNvPr>
          <p:cNvSpPr txBox="1"/>
          <p:nvPr/>
        </p:nvSpPr>
        <p:spPr>
          <a:xfrm>
            <a:off x="10385619" y="746561"/>
            <a:ext cx="1701291" cy="646331"/>
          </a:xfrm>
          <a:prstGeom prst="rect">
            <a:avLst/>
          </a:prstGeom>
          <a:solidFill>
            <a:srgbClr val="B3EFFF"/>
          </a:solidFill>
          <a:ln>
            <a:solidFill>
              <a:srgbClr val="6C6C6C"/>
            </a:solidFill>
          </a:ln>
          <a:effectLst>
            <a:outerShdw blurRad="190500" dist="228600" dir="8400000" algn="ctr">
              <a:srgbClr val="000000">
                <a:alpha val="28000"/>
              </a:srgbClr>
            </a:outerShdw>
          </a:effectLst>
        </p:spPr>
        <p:txBody>
          <a:bodyPr wrap="square" rtlCol="0">
            <a:spAutoFit/>
          </a:bodyPr>
          <a:lstStyle/>
          <a:p>
            <a:pPr algn="ctr"/>
            <a:r>
              <a:rPr lang="en-US" sz="1200"/>
              <a:t>Access FEDSAT </a:t>
            </a:r>
            <a:r>
              <a:rPr lang="en-US" sz="1200" dirty="0"/>
              <a:t>training and additional free learning resources</a:t>
            </a:r>
          </a:p>
        </p:txBody>
      </p:sp>
      <p:sp>
        <p:nvSpPr>
          <p:cNvPr id="13" name="TextBox 12">
            <a:extLst>
              <a:ext uri="{FF2B5EF4-FFF2-40B4-BE49-F238E27FC236}">
                <a16:creationId xmlns:a16="http://schemas.microsoft.com/office/drawing/2014/main" id="{E820799C-0D2D-864E-8109-8D15B7CD60CA}"/>
              </a:ext>
            </a:extLst>
          </p:cNvPr>
          <p:cNvSpPr txBox="1"/>
          <p:nvPr/>
        </p:nvSpPr>
        <p:spPr>
          <a:xfrm>
            <a:off x="4746064" y="61147"/>
            <a:ext cx="2699872" cy="400110"/>
          </a:xfrm>
          <a:prstGeom prst="rect">
            <a:avLst/>
          </a:prstGeom>
          <a:solidFill>
            <a:srgbClr val="6C6C6C"/>
          </a:solidFill>
          <a:ln>
            <a:solidFill>
              <a:srgbClr val="6C6C6C"/>
            </a:solidFill>
          </a:ln>
          <a:effectLst>
            <a:outerShdw blurRad="63500" sx="102000" sy="102000" algn="ctr" rotWithShape="0">
              <a:prstClr val="black">
                <a:alpha val="40000"/>
              </a:prstClr>
            </a:outerShdw>
          </a:effectLst>
        </p:spPr>
        <p:txBody>
          <a:bodyPr wrap="square" rtlCol="0">
            <a:spAutoFit/>
          </a:bodyPr>
          <a:lstStyle/>
          <a:p>
            <a:pPr algn="ctr"/>
            <a:r>
              <a:rPr lang="en-US" sz="2000" dirty="0">
                <a:solidFill>
                  <a:schemeClr val="bg1"/>
                </a:solidFill>
              </a:rPr>
              <a:t>Train</a:t>
            </a:r>
          </a:p>
        </p:txBody>
      </p:sp>
      <p:pic>
        <p:nvPicPr>
          <p:cNvPr id="18" name="Picture 17">
            <a:extLst>
              <a:ext uri="{FF2B5EF4-FFF2-40B4-BE49-F238E27FC236}">
                <a16:creationId xmlns:a16="http://schemas.microsoft.com/office/drawing/2014/main" id="{E1093228-B798-374C-9D1B-4E79102B4890}"/>
              </a:ext>
            </a:extLst>
          </p:cNvPr>
          <p:cNvPicPr>
            <a:picLocks noChangeAspect="1"/>
          </p:cNvPicPr>
          <p:nvPr/>
        </p:nvPicPr>
        <p:blipFill rotWithShape="1">
          <a:blip r:embed="rId8">
            <a:extLst>
              <a:ext uri="{28A0092B-C50C-407E-A947-70E740481C1C}">
                <a14:useLocalDpi xmlns:a14="http://schemas.microsoft.com/office/drawing/2010/main" val="0"/>
              </a:ext>
            </a:extLst>
          </a:blip>
          <a:srcRect r="15187"/>
          <a:stretch/>
        </p:blipFill>
        <p:spPr>
          <a:xfrm>
            <a:off x="0" y="2081"/>
            <a:ext cx="3972523" cy="610935"/>
          </a:xfrm>
          <a:prstGeom prst="rect">
            <a:avLst/>
          </a:prstGeom>
        </p:spPr>
      </p:pic>
    </p:spTree>
    <p:extLst>
      <p:ext uri="{BB962C8B-B14F-4D97-AF65-F5344CB8AC3E}">
        <p14:creationId xmlns:p14="http://schemas.microsoft.com/office/powerpoint/2010/main" val="63890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ppt_x</p:attrName>
                                        </p:attrNameLst>
                                      </p:cBhvr>
                                      <p:tavLst>
                                        <p:tav tm="0">
                                          <p:val>
                                            <p:strVal val="#ppt_x-#ppt_w*1.125000"/>
                                          </p:val>
                                        </p:tav>
                                        <p:tav tm="100000">
                                          <p:val>
                                            <p:strVal val="#ppt_x"/>
                                          </p:val>
                                        </p:tav>
                                      </p:tavLst>
                                    </p:anim>
                                    <p:animEffect transition="in" filter="wipe(right)">
                                      <p:cBhvr>
                                        <p:cTn id="8" dur="500"/>
                                        <p:tgtEl>
                                          <p:spTgt spid="25"/>
                                        </p:tgtEl>
                                      </p:cBhvr>
                                    </p:animEffect>
                                  </p:childTnLst>
                                </p:cTn>
                              </p:par>
                              <p:par>
                                <p:cTn id="9" presetID="1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ppt_x</p:attrName>
                                        </p:attrNameLst>
                                      </p:cBhvr>
                                      <p:tavLst>
                                        <p:tav tm="0">
                                          <p:val>
                                            <p:strVal val="#ppt_x+#ppt_w*1.125000"/>
                                          </p:val>
                                        </p:tav>
                                        <p:tav tm="100000">
                                          <p:val>
                                            <p:strVal val="#ppt_x"/>
                                          </p:val>
                                        </p:tav>
                                      </p:tavLst>
                                    </p:anim>
                                    <p:animEffect transition="in" filter="wipe(left)">
                                      <p:cBhvr>
                                        <p:cTn id="18" dur="500"/>
                                        <p:tgtEl>
                                          <p:spTgt spid="15"/>
                                        </p:tgtEl>
                                      </p:cBhvr>
                                    </p:animEffect>
                                  </p:childTnLst>
                                </p:cTn>
                              </p:par>
                              <p:par>
                                <p:cTn id="19" presetID="12" presetClass="entr" presetSubtype="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p:tgtEl>
                                          <p:spTgt spid="17"/>
                                        </p:tgtEl>
                                        <p:attrNameLst>
                                          <p:attrName>ppt_x</p:attrName>
                                        </p:attrNameLst>
                                      </p:cBhvr>
                                      <p:tavLst>
                                        <p:tav tm="0">
                                          <p:val>
                                            <p:strVal val="#ppt_x+#ppt_w*1.125000"/>
                                          </p:val>
                                        </p:tav>
                                        <p:tav tm="100000">
                                          <p:val>
                                            <p:strVal val="#ppt_x"/>
                                          </p:val>
                                        </p:tav>
                                      </p:tavLst>
                                    </p:anim>
                                    <p:animEffect transition="in" filter="wipe(left)">
                                      <p:cBhvr>
                                        <p:cTn id="22" dur="500"/>
                                        <p:tgtEl>
                                          <p:spTgt spid="17"/>
                                        </p:tgtEl>
                                      </p:cBhvr>
                                    </p:animEffect>
                                  </p:childTnLst>
                                </p:cTn>
                              </p:par>
                              <p:par>
                                <p:cTn id="23" presetID="12" presetClass="entr" presetSubtype="2"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ppt_x</p:attrName>
                                        </p:attrNameLst>
                                      </p:cBhvr>
                                      <p:tavLst>
                                        <p:tav tm="0">
                                          <p:val>
                                            <p:strVal val="#ppt_x+#ppt_w*1.125000"/>
                                          </p:val>
                                        </p:tav>
                                        <p:tav tm="100000">
                                          <p:val>
                                            <p:strVal val="#ppt_x"/>
                                          </p:val>
                                        </p:tav>
                                      </p:tavLst>
                                    </p:anim>
                                    <p:animEffect transition="in" filter="wipe(left)">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ppt_x</p:attrName>
                                        </p:attrNameLst>
                                      </p:cBhvr>
                                      <p:tavLst>
                                        <p:tav tm="0">
                                          <p:val>
                                            <p:strVal val="#ppt_x-#ppt_w*1.125000"/>
                                          </p:val>
                                        </p:tav>
                                        <p:tav tm="100000">
                                          <p:val>
                                            <p:strVal val="#ppt_x"/>
                                          </p:val>
                                        </p:tav>
                                      </p:tavLst>
                                    </p:anim>
                                    <p:animEffect transition="in" filter="wipe(right)">
                                      <p:cBhvr>
                                        <p:cTn id="32" dur="500"/>
                                        <p:tgtEl>
                                          <p:spTgt spid="14"/>
                                        </p:tgtEl>
                                      </p:cBhvr>
                                    </p:animEffect>
                                  </p:childTnLst>
                                </p:cTn>
                              </p:par>
                              <p:par>
                                <p:cTn id="33" presetID="12" presetClass="entr" presetSubtype="8"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 calcmode="lin" valueType="num">
                                      <p:cBhvr additive="base">
                                        <p:cTn id="35" dur="500"/>
                                        <p:tgtEl>
                                          <p:spTgt spid="2050"/>
                                        </p:tgtEl>
                                        <p:attrNameLst>
                                          <p:attrName>ppt_x</p:attrName>
                                        </p:attrNameLst>
                                      </p:cBhvr>
                                      <p:tavLst>
                                        <p:tav tm="0">
                                          <p:val>
                                            <p:strVal val="#ppt_x-#ppt_w*1.125000"/>
                                          </p:val>
                                        </p:tav>
                                        <p:tav tm="100000">
                                          <p:val>
                                            <p:strVal val="#ppt_x"/>
                                          </p:val>
                                        </p:tav>
                                      </p:tavLst>
                                    </p:anim>
                                    <p:animEffect transition="in" filter="wipe(right)">
                                      <p:cBhvr>
                                        <p:cTn id="3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animBg="1"/>
      <p:bldP spid="17"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2375</Words>
  <Application>Microsoft Macintosh PowerPoint</Application>
  <PresentationFormat>Widescreen</PresentationFormat>
  <Paragraphs>205</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Avenir LT Std 35 Light</vt:lpstr>
      <vt:lpstr>AvenirNext LT Pro Bold</vt:lpstr>
      <vt:lpstr>Calibri</vt:lpstr>
      <vt:lpstr>Calibri Light</vt:lpstr>
      <vt:lpstr>Segoe UI Semilight</vt:lpstr>
      <vt:lpstr>Wingdings</vt:lpstr>
      <vt:lpstr>Office Theme</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2017-09-06T15:25:08Z</dcterms:created>
  <dcterms:modified xsi:type="dcterms:W3CDTF">2021-01-28T16:37:29Z</dcterms:modified>
</cp:coreProperties>
</file>